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 id="2147483705" r:id="rId2"/>
  </p:sldMasterIdLst>
  <p:notesMasterIdLst>
    <p:notesMasterId r:id="rId16"/>
  </p:notesMasterIdLst>
  <p:sldIdLst>
    <p:sldId id="263" r:id="rId3"/>
    <p:sldId id="312" r:id="rId4"/>
    <p:sldId id="289" r:id="rId5"/>
    <p:sldId id="288" r:id="rId6"/>
    <p:sldId id="291" r:id="rId7"/>
    <p:sldId id="294" r:id="rId8"/>
    <p:sldId id="313" r:id="rId9"/>
    <p:sldId id="300" r:id="rId10"/>
    <p:sldId id="299" r:id="rId11"/>
    <p:sldId id="314" r:id="rId12"/>
    <p:sldId id="297" r:id="rId13"/>
    <p:sldId id="301" r:id="rId14"/>
    <p:sldId id="310" r:id="rId15"/>
  </p:sldIdLst>
  <p:sldSz cx="9144000" cy="6858000" type="screen4x3"/>
  <p:notesSz cx="6858000" cy="9144000"/>
  <p:custShowLst>
    <p:custShow name="Custom Show 1" id="0">
      <p:sldLst>
        <p:sld r:id="rId3"/>
      </p:sldLst>
    </p:custShow>
  </p:custShowLst>
  <p:defaultTextStyle>
    <a:defPPr>
      <a:defRPr lang="en-US"/>
    </a:defPPr>
    <a:lvl1pPr algn="l" rtl="0" eaLnBrk="0" fontAlgn="base" hangingPunct="0">
      <a:spcBef>
        <a:spcPct val="0"/>
      </a:spcBef>
      <a:spcAft>
        <a:spcPct val="0"/>
      </a:spcAft>
      <a:defRPr sz="2400" kern="1200">
        <a:solidFill>
          <a:schemeClr val="tx1"/>
        </a:solidFill>
        <a:latin typeface="Verdana" pitchFamily="1"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1"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1"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1"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1" charset="0"/>
        <a:ea typeface="+mn-ea"/>
        <a:cs typeface="+mn-cs"/>
      </a:defRPr>
    </a:lvl5pPr>
    <a:lvl6pPr marL="2286000" algn="l" defTabSz="914400" rtl="0" eaLnBrk="1" latinLnBrk="0" hangingPunct="1">
      <a:defRPr sz="2400" kern="1200">
        <a:solidFill>
          <a:schemeClr val="tx1"/>
        </a:solidFill>
        <a:latin typeface="Verdana" pitchFamily="1" charset="0"/>
        <a:ea typeface="+mn-ea"/>
        <a:cs typeface="+mn-cs"/>
      </a:defRPr>
    </a:lvl6pPr>
    <a:lvl7pPr marL="2743200" algn="l" defTabSz="914400" rtl="0" eaLnBrk="1" latinLnBrk="0" hangingPunct="1">
      <a:defRPr sz="2400" kern="1200">
        <a:solidFill>
          <a:schemeClr val="tx1"/>
        </a:solidFill>
        <a:latin typeface="Verdana" pitchFamily="1" charset="0"/>
        <a:ea typeface="+mn-ea"/>
        <a:cs typeface="+mn-cs"/>
      </a:defRPr>
    </a:lvl7pPr>
    <a:lvl8pPr marL="3200400" algn="l" defTabSz="914400" rtl="0" eaLnBrk="1" latinLnBrk="0" hangingPunct="1">
      <a:defRPr sz="2400" kern="1200">
        <a:solidFill>
          <a:schemeClr val="tx1"/>
        </a:solidFill>
        <a:latin typeface="Verdana" pitchFamily="1" charset="0"/>
        <a:ea typeface="+mn-ea"/>
        <a:cs typeface="+mn-cs"/>
      </a:defRPr>
    </a:lvl8pPr>
    <a:lvl9pPr marL="3657600" algn="l" defTabSz="914400" rtl="0" eaLnBrk="1" latinLnBrk="0" hangingPunct="1">
      <a:defRPr sz="2400" kern="1200">
        <a:solidFill>
          <a:schemeClr val="tx1"/>
        </a:solidFill>
        <a:latin typeface="Verdana"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FFFF6F"/>
    <a:srgbClr val="507A79"/>
    <a:srgbClr val="496E6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8931" autoAdjust="0"/>
    <p:restoredTop sz="98974" autoAdjust="0"/>
  </p:normalViewPr>
  <p:slideViewPr>
    <p:cSldViewPr>
      <p:cViewPr varScale="1">
        <p:scale>
          <a:sx n="78" d="100"/>
          <a:sy n="78" d="100"/>
        </p:scale>
        <p:origin x="-138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74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1">
                <a:solidFill>
                  <a:schemeClr val="accent1"/>
                </a:solidFill>
                <a:latin typeface="Arial" charset="0"/>
              </a:defRPr>
            </a:lvl1pPr>
          </a:lstStyle>
          <a:p>
            <a:endParaRPr lang="en-US"/>
          </a:p>
        </p:txBody>
      </p:sp>
      <p:sp>
        <p:nvSpPr>
          <p:cNvPr id="860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1">
                <a:solidFill>
                  <a:schemeClr val="accent1"/>
                </a:solidFill>
                <a:latin typeface="Arial" charset="0"/>
              </a:defRPr>
            </a:lvl1pPr>
          </a:lstStyle>
          <a:p>
            <a:endParaRPr lang="en-US"/>
          </a:p>
        </p:txBody>
      </p:sp>
      <p:sp>
        <p:nvSpPr>
          <p:cNvPr id="8602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60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60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1">
                <a:solidFill>
                  <a:schemeClr val="accent1"/>
                </a:solidFill>
                <a:latin typeface="Arial" charset="0"/>
              </a:defRPr>
            </a:lvl1pPr>
          </a:lstStyle>
          <a:p>
            <a:endParaRPr lang="en-US"/>
          </a:p>
        </p:txBody>
      </p:sp>
      <p:sp>
        <p:nvSpPr>
          <p:cNvPr id="860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1">
                <a:solidFill>
                  <a:schemeClr val="accent1"/>
                </a:solidFill>
                <a:latin typeface="Arial" charset="0"/>
              </a:defRPr>
            </a:lvl1pPr>
          </a:lstStyle>
          <a:p>
            <a:fld id="{1F6254F6-D20C-48E6-B09B-4020462650D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 charset="0"/>
        <a:ea typeface="+mn-ea"/>
        <a:cs typeface="+mn-cs"/>
      </a:defRPr>
    </a:lvl1pPr>
    <a:lvl2pPr marL="457200" algn="l" rtl="0" fontAlgn="base">
      <a:spcBef>
        <a:spcPct val="30000"/>
      </a:spcBef>
      <a:spcAft>
        <a:spcPct val="0"/>
      </a:spcAft>
      <a:defRPr sz="1200" kern="1200">
        <a:solidFill>
          <a:schemeClr val="tx1"/>
        </a:solidFill>
        <a:latin typeface="Times New Roman" pitchFamily="1" charset="0"/>
        <a:ea typeface="+mn-ea"/>
        <a:cs typeface="+mn-cs"/>
      </a:defRPr>
    </a:lvl2pPr>
    <a:lvl3pPr marL="914400" algn="l" rtl="0" fontAlgn="base">
      <a:spcBef>
        <a:spcPct val="30000"/>
      </a:spcBef>
      <a:spcAft>
        <a:spcPct val="0"/>
      </a:spcAft>
      <a:defRPr sz="1200" kern="1200">
        <a:solidFill>
          <a:schemeClr val="tx1"/>
        </a:solidFill>
        <a:latin typeface="Times New Roman" pitchFamily="1" charset="0"/>
        <a:ea typeface="+mn-ea"/>
        <a:cs typeface="+mn-cs"/>
      </a:defRPr>
    </a:lvl3pPr>
    <a:lvl4pPr marL="1371600" algn="l" rtl="0" fontAlgn="base">
      <a:spcBef>
        <a:spcPct val="30000"/>
      </a:spcBef>
      <a:spcAft>
        <a:spcPct val="0"/>
      </a:spcAft>
      <a:defRPr sz="1200" kern="1200">
        <a:solidFill>
          <a:schemeClr val="tx1"/>
        </a:solidFill>
        <a:latin typeface="Times New Roman" pitchFamily="1" charset="0"/>
        <a:ea typeface="+mn-ea"/>
        <a:cs typeface="+mn-cs"/>
      </a:defRPr>
    </a:lvl4pPr>
    <a:lvl5pPr marL="1828800" algn="l" rtl="0" fontAlgn="base">
      <a:spcBef>
        <a:spcPct val="30000"/>
      </a:spcBef>
      <a:spcAft>
        <a:spcPct val="0"/>
      </a:spcAft>
      <a:defRPr sz="1200" kern="1200">
        <a:solidFill>
          <a:schemeClr val="tx1"/>
        </a:solidFill>
        <a:latin typeface="Times New Roman" pitchFamily="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40293E-4736-486A-808B-28777CD5C8D2}" type="slidenum">
              <a:rPr lang="en-US"/>
              <a:pPr/>
              <a:t>13</a:t>
            </a:fld>
            <a:endParaRPr lang="en-US"/>
          </a:p>
        </p:txBody>
      </p:sp>
      <p:sp>
        <p:nvSpPr>
          <p:cNvPr id="175106" name="Rectangle 2"/>
          <p:cNvSpPr>
            <a:spLocks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71010" name="Picture 2" descr="intelEDU_4c_lrg [Converted]"/>
          <p:cNvPicPr>
            <a:picLocks noChangeAspect="1" noChangeArrowheads="1"/>
          </p:cNvPicPr>
          <p:nvPr userDrawn="1"/>
        </p:nvPicPr>
        <p:blipFill>
          <a:blip r:embed="rId2" cstate="print"/>
          <a:srcRect/>
          <a:stretch>
            <a:fillRect/>
          </a:stretch>
        </p:blipFill>
        <p:spPr bwMode="auto">
          <a:xfrm>
            <a:off x="6480175" y="307975"/>
            <a:ext cx="2184400" cy="1092200"/>
          </a:xfrm>
          <a:prstGeom prst="rect">
            <a:avLst/>
          </a:prstGeom>
          <a:noFill/>
        </p:spPr>
      </p:pic>
      <p:sp>
        <p:nvSpPr>
          <p:cNvPr id="171011" name="Rectangle 3"/>
          <p:cNvSpPr>
            <a:spLocks noGrp="1" noChangeArrowheads="1"/>
          </p:cNvSpPr>
          <p:nvPr>
            <p:ph type="ctrTitle" sz="quarter"/>
          </p:nvPr>
        </p:nvSpPr>
        <p:spPr>
          <a:xfrm>
            <a:off x="0" y="2565400"/>
            <a:ext cx="8763000" cy="660400"/>
          </a:xfrm>
        </p:spPr>
        <p:txBody>
          <a:bodyPr lIns="91440" tIns="45720" rIns="91440" bIns="45720"/>
          <a:lstStyle>
            <a:lvl1pPr algn="r">
              <a:defRPr sz="4100" b="0"/>
            </a:lvl1pPr>
          </a:lstStyle>
          <a:p>
            <a:r>
              <a:rPr lang="en-US"/>
              <a:t>Click to edit Master title style</a:t>
            </a:r>
          </a:p>
        </p:txBody>
      </p:sp>
      <p:sp>
        <p:nvSpPr>
          <p:cNvPr id="171012" name="Rectangle 4"/>
          <p:cNvSpPr>
            <a:spLocks noGrp="1" noChangeArrowheads="1"/>
          </p:cNvSpPr>
          <p:nvPr>
            <p:ph type="subTitle" sz="quarter" idx="1"/>
          </p:nvPr>
        </p:nvSpPr>
        <p:spPr>
          <a:xfrm>
            <a:off x="0" y="3225800"/>
            <a:ext cx="8763000" cy="736600"/>
          </a:xfrm>
        </p:spPr>
        <p:txBody>
          <a:bodyPr lIns="91440" tIns="45720" rIns="91440" bIns="45720"/>
          <a:lstStyle>
            <a:lvl1pPr algn="r">
              <a:defRPr sz="2800" b="1">
                <a:solidFill>
                  <a:srgbClr val="007C92"/>
                </a:solidFill>
              </a:defRPr>
            </a:lvl1pPr>
          </a:lstStyle>
          <a:p>
            <a:r>
              <a:rPr lang="en-US"/>
              <a:t>Click to edit Master subtitle style</a:t>
            </a:r>
          </a:p>
        </p:txBody>
      </p:sp>
      <p:sp>
        <p:nvSpPr>
          <p:cNvPr id="171013" name="Rectangle 5"/>
          <p:cNvSpPr>
            <a:spLocks noChangeArrowheads="1"/>
          </p:cNvSpPr>
          <p:nvPr userDrawn="1"/>
        </p:nvSpPr>
        <p:spPr bwMode="auto">
          <a:xfrm>
            <a:off x="0" y="6070600"/>
            <a:ext cx="482600" cy="673100"/>
          </a:xfrm>
          <a:prstGeom prst="rect">
            <a:avLst/>
          </a:prstGeom>
          <a:noFill/>
          <a:ln w="9525">
            <a:noFill/>
            <a:miter lim="800000"/>
            <a:headEnd/>
            <a:tailEnd/>
          </a:ln>
          <a:effectLst/>
        </p:spPr>
        <p:txBody>
          <a:bodyPr wrap="none" anchor="ctr"/>
          <a:lstStyle/>
          <a:p>
            <a:endParaRPr lang="en-US"/>
          </a:p>
        </p:txBody>
      </p:sp>
      <p:sp>
        <p:nvSpPr>
          <p:cNvPr id="171015" name="Text Box 7"/>
          <p:cNvSpPr txBox="1">
            <a:spLocks noChangeArrowheads="1"/>
          </p:cNvSpPr>
          <p:nvPr userDrawn="1"/>
        </p:nvSpPr>
        <p:spPr bwMode="auto">
          <a:xfrm>
            <a:off x="360363" y="6472238"/>
            <a:ext cx="6451600" cy="319087"/>
          </a:xfrm>
          <a:prstGeom prst="rect">
            <a:avLst/>
          </a:prstGeom>
          <a:noFill/>
          <a:ln w="50800" algn="ctr">
            <a:noFill/>
            <a:miter lim="800000"/>
            <a:headEnd/>
            <a:tailEnd/>
          </a:ln>
          <a:effectLst/>
        </p:spPr>
        <p:txBody>
          <a:bodyPr lIns="0" tIns="0" rIns="0" bIns="0">
            <a:spAutoFit/>
          </a:bodyPr>
          <a:lstStyle/>
          <a:p>
            <a:r>
              <a:rPr lang="en-US" sz="700">
                <a:solidFill>
                  <a:srgbClr val="0860A8"/>
                </a:solidFill>
              </a:rPr>
              <a:t>Programs of the Intel Education Initiative are funded by the Intel Foundation and Intel Corporation.  </a:t>
            </a:r>
            <a:br>
              <a:rPr lang="en-US" sz="700">
                <a:solidFill>
                  <a:srgbClr val="0860A8"/>
                </a:solidFill>
              </a:rPr>
            </a:br>
            <a:r>
              <a:rPr lang="en-US" sz="700">
                <a:solidFill>
                  <a:srgbClr val="0860A8"/>
                </a:solidFill>
              </a:rPr>
              <a:t>Copyright © 2007 Intel Corporation. All rights reserved. Intel and Intel</a:t>
            </a:r>
            <a:r>
              <a:rPr lang="en-US" sz="700" baseline="30000">
                <a:solidFill>
                  <a:srgbClr val="0860A8"/>
                </a:solidFill>
                <a:sym typeface="Symbol" pitchFamily="1" charset="2"/>
              </a:rPr>
              <a:t></a:t>
            </a:r>
            <a:r>
              <a:rPr lang="en-US" sz="700">
                <a:solidFill>
                  <a:srgbClr val="0860A8"/>
                </a:solidFill>
              </a:rPr>
              <a:t> Education are trademarks or registered trademarks of Intel Corporation or its subsidiaries in the United States and other countries.  *Other names and brands may be claimed as the property of others.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81748B6-DCA2-4F08-AF56-1ED80A32EDC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273050"/>
            <a:ext cx="2058987" cy="5441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3050"/>
            <a:ext cx="6026150" cy="5441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AD0B5A2-75D7-47A7-9F02-3E1E92C4295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860A8"/>
        </a:soli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ctrTitle"/>
          </p:nvPr>
        </p:nvSpPr>
        <p:spPr>
          <a:xfrm>
            <a:off x="685800" y="4241800"/>
            <a:ext cx="7772400" cy="1050925"/>
          </a:xfrm>
        </p:spPr>
        <p:txBody>
          <a:bodyPr/>
          <a:lstStyle>
            <a:lvl1pPr algn="r">
              <a:defRPr sz="3600"/>
            </a:lvl1pPr>
          </a:lstStyle>
          <a:p>
            <a:r>
              <a:rPr lang="en-US"/>
              <a:t>Click to edit Master title style</a:t>
            </a:r>
          </a:p>
        </p:txBody>
      </p:sp>
      <p:sp>
        <p:nvSpPr>
          <p:cNvPr id="183299" name="Rectangle 3"/>
          <p:cNvSpPr>
            <a:spLocks noGrp="1" noChangeArrowheads="1"/>
          </p:cNvSpPr>
          <p:nvPr>
            <p:ph type="subTitle" idx="1"/>
          </p:nvPr>
        </p:nvSpPr>
        <p:spPr>
          <a:xfrm>
            <a:off x="2057400" y="5448300"/>
            <a:ext cx="6400800" cy="736600"/>
          </a:xfrm>
        </p:spPr>
        <p:txBody>
          <a:bodyPr/>
          <a:lstStyle>
            <a:lvl1pPr marL="0" indent="0" algn="r">
              <a:buFontTx/>
              <a:buNone/>
              <a:defRPr/>
            </a:lvl1pPr>
          </a:lstStyle>
          <a:p>
            <a:r>
              <a:rPr lang="en-US"/>
              <a:t>Click to edit Master subtitle style</a:t>
            </a:r>
          </a:p>
        </p:txBody>
      </p:sp>
      <p:pic>
        <p:nvPicPr>
          <p:cNvPr id="183300" name="Picture 4" descr="intelEDU_wht_lrg [Converted]"/>
          <p:cNvPicPr>
            <a:picLocks noChangeAspect="1" noChangeArrowheads="1"/>
          </p:cNvPicPr>
          <p:nvPr/>
        </p:nvPicPr>
        <p:blipFill>
          <a:blip r:embed="rId2" cstate="print"/>
          <a:srcRect/>
          <a:stretch>
            <a:fillRect/>
          </a:stretch>
        </p:blipFill>
        <p:spPr bwMode="auto">
          <a:xfrm>
            <a:off x="6478588" y="309563"/>
            <a:ext cx="2179637" cy="1089025"/>
          </a:xfrm>
          <a:prstGeom prst="rect">
            <a:avLst/>
          </a:prstGeom>
          <a:noFill/>
        </p:spPr>
      </p:pic>
      <p:pic>
        <p:nvPicPr>
          <p:cNvPr id="183301" name="Picture 5" descr="PPT_pic copy"/>
          <p:cNvPicPr>
            <a:picLocks noChangeAspect="1" noChangeArrowheads="1"/>
          </p:cNvPicPr>
          <p:nvPr/>
        </p:nvPicPr>
        <p:blipFill>
          <a:blip r:embed="rId3"/>
          <a:srcRect/>
          <a:stretch>
            <a:fillRect/>
          </a:stretch>
        </p:blipFill>
        <p:spPr bwMode="auto">
          <a:xfrm>
            <a:off x="444500" y="1725613"/>
            <a:ext cx="8253413" cy="2541587"/>
          </a:xfrm>
          <a:prstGeom prst="rect">
            <a:avLst/>
          </a:prstGeom>
          <a:noFill/>
        </p:spPr>
      </p:pic>
      <p:sp>
        <p:nvSpPr>
          <p:cNvPr id="183302" name="Text Box 6"/>
          <p:cNvSpPr txBox="1">
            <a:spLocks noChangeArrowheads="1"/>
          </p:cNvSpPr>
          <p:nvPr/>
        </p:nvSpPr>
        <p:spPr bwMode="auto">
          <a:xfrm>
            <a:off x="966788" y="6350000"/>
            <a:ext cx="6451600" cy="212725"/>
          </a:xfrm>
          <a:prstGeom prst="rect">
            <a:avLst/>
          </a:prstGeom>
          <a:noFill/>
          <a:ln w="50800" algn="ctr">
            <a:noFill/>
            <a:miter lim="800000"/>
            <a:headEnd/>
            <a:tailEnd/>
          </a:ln>
          <a:effectLst/>
        </p:spPr>
        <p:txBody>
          <a:bodyPr lIns="0" tIns="0" rIns="0" bIns="0">
            <a:spAutoFit/>
          </a:bodyPr>
          <a:lstStyle/>
          <a:p>
            <a:r>
              <a:rPr lang="en-US" sz="700">
                <a:solidFill>
                  <a:schemeClr val="bg1"/>
                </a:solidFill>
                <a:cs typeface="Arial" charset="0"/>
              </a:rPr>
              <a:t>Copyright © 2008, Intel Corporation. All rights reserved. Intel, the Intel logo, Intel Education Initiative, and Intel Teach Program are trademarks of Intel Corporation in the U.S. and other countries. *Other names and brands may be claimed as the property of others.</a:t>
            </a:r>
          </a:p>
        </p:txBody>
      </p:sp>
      <p:pic>
        <p:nvPicPr>
          <p:cNvPr id="183303" name="Picture 7" descr="intelEDU_4c_lrg [Converted]"/>
          <p:cNvPicPr>
            <a:picLocks noChangeAspect="1" noChangeArrowheads="1"/>
          </p:cNvPicPr>
          <p:nvPr userDrawn="1"/>
        </p:nvPicPr>
        <p:blipFill>
          <a:blip r:embed="rId4" cstate="print"/>
          <a:srcRect/>
          <a:stretch>
            <a:fillRect/>
          </a:stretch>
        </p:blipFill>
        <p:spPr bwMode="auto">
          <a:xfrm>
            <a:off x="6480175" y="307975"/>
            <a:ext cx="2184400" cy="1092200"/>
          </a:xfrm>
          <a:prstGeom prst="rect">
            <a:avLst/>
          </a:prstGeom>
          <a:noFill/>
        </p:spPr>
      </p:pic>
      <p:sp>
        <p:nvSpPr>
          <p:cNvPr id="183304" name="Rectangle 8"/>
          <p:cNvSpPr>
            <a:spLocks noChangeArrowheads="1"/>
          </p:cNvSpPr>
          <p:nvPr userDrawn="1"/>
        </p:nvSpPr>
        <p:spPr bwMode="auto">
          <a:xfrm>
            <a:off x="0" y="6070600"/>
            <a:ext cx="482600" cy="673100"/>
          </a:xfrm>
          <a:prstGeom prst="rect">
            <a:avLst/>
          </a:prstGeom>
          <a:noFill/>
          <a:ln w="9525">
            <a:noFill/>
            <a:miter lim="800000"/>
            <a:headEnd/>
            <a:tailEnd/>
          </a:ln>
          <a:effectLst/>
        </p:spPr>
        <p:txBody>
          <a:bodyPr wrap="none" anchor="ctr"/>
          <a:lstStyle/>
          <a:p>
            <a:endParaRPr lang="en-US"/>
          </a:p>
        </p:txBody>
      </p:sp>
      <p:sp>
        <p:nvSpPr>
          <p:cNvPr id="183305" name="Text Box 9"/>
          <p:cNvSpPr txBox="1">
            <a:spLocks noChangeArrowheads="1"/>
          </p:cNvSpPr>
          <p:nvPr userDrawn="1"/>
        </p:nvSpPr>
        <p:spPr bwMode="auto">
          <a:xfrm>
            <a:off x="457200" y="5486400"/>
            <a:ext cx="6451600" cy="319088"/>
          </a:xfrm>
          <a:prstGeom prst="rect">
            <a:avLst/>
          </a:prstGeom>
          <a:noFill/>
          <a:ln w="50800" algn="ctr">
            <a:noFill/>
            <a:miter lim="800000"/>
            <a:headEnd/>
            <a:tailEnd/>
          </a:ln>
          <a:effectLst/>
        </p:spPr>
        <p:txBody>
          <a:bodyPr lIns="0" tIns="0" rIns="0" bIns="0">
            <a:spAutoFit/>
          </a:bodyPr>
          <a:lstStyle/>
          <a:p>
            <a:r>
              <a:rPr lang="en-US" sz="700">
                <a:solidFill>
                  <a:srgbClr val="0860A8"/>
                </a:solidFill>
              </a:rPr>
              <a:t>Programs of the Intel Education Initiative are funded by the Intel Foundation and Intel Corporation.  </a:t>
            </a:r>
            <a:br>
              <a:rPr lang="en-US" sz="700">
                <a:solidFill>
                  <a:srgbClr val="0860A8"/>
                </a:solidFill>
              </a:rPr>
            </a:br>
            <a:r>
              <a:rPr lang="en-US" sz="700">
                <a:solidFill>
                  <a:srgbClr val="0860A8"/>
                </a:solidFill>
              </a:rPr>
              <a:t>Copyright © 2007 Intel Corporation. All rights reserved. Intel and Intel</a:t>
            </a:r>
            <a:r>
              <a:rPr lang="en-US" sz="700" baseline="30000">
                <a:solidFill>
                  <a:srgbClr val="0860A8"/>
                </a:solidFill>
                <a:sym typeface="Symbol" pitchFamily="1" charset="2"/>
              </a:rPr>
              <a:t></a:t>
            </a:r>
            <a:r>
              <a:rPr lang="en-US" sz="700">
                <a:solidFill>
                  <a:srgbClr val="0860A8"/>
                </a:solidFill>
              </a:rPr>
              <a:t> Education are trademarks or registered trademarks of Intel Corporation or its subsidiaries in the United States and other countries.  *Other names and brands may be claimed as the property of others.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43A07BC-69CD-4724-85AE-A354320964E9}"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CD8F18C3-B661-486A-9C16-CD7CD3EBA7B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3F70691A-CB85-44DB-8B30-1E166514EB05}"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A08F24E-9426-4E7F-AEC5-BF59C5438D7D}"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5C988C1-1251-47C0-9CF8-06507C3E71CA}"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4E11D3A-E78E-4537-BF37-CF7F65B06CE8}"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F12869A-449F-4707-A3B6-4E9DAB56147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36D8C21-340E-4609-85DC-4E377AAEDFD3}"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58FD550-9DB1-4865-B4E4-96135D36BB9B}"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A0639E2-B34F-485C-BE96-C8E0E7772F9F}"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B40C5BD-3D23-48A5-BDBA-F3A79ADF0079}"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Slide Number Placeholder 3"/>
          <p:cNvSpPr>
            <a:spLocks noGrp="1"/>
          </p:cNvSpPr>
          <p:nvPr>
            <p:ph type="sldNum" sz="quarter" idx="10"/>
          </p:nvPr>
        </p:nvSpPr>
        <p:spPr>
          <a:xfrm>
            <a:off x="457200" y="6400800"/>
            <a:ext cx="415925" cy="271463"/>
          </a:xfrm>
        </p:spPr>
        <p:txBody>
          <a:bodyPr/>
          <a:lstStyle>
            <a:lvl1pPr>
              <a:defRPr/>
            </a:lvl1pPr>
          </a:lstStyle>
          <a:p>
            <a:fld id="{AA3AF2AE-2502-436E-840E-C07DD83D6D5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89763553-1062-4D5F-B243-D1FA4BD371A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371600"/>
            <a:ext cx="40417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371600"/>
            <a:ext cx="4043362"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D8D571F-4102-4E28-8DAC-AFF0DC381C4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AA432B3-0811-44A2-8F54-F270A2699A0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5CF53815-1472-4D2F-9F58-4E53085647B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3A29195-29D0-4DC9-87D2-A32EC33A7C9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F9EE3DF-58A1-443C-B297-7EB7E59F248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877BE2D-8BF3-4E26-B579-3E39FC1BB78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9986" name="Rectangle 2"/>
          <p:cNvSpPr>
            <a:spLocks noChangeArrowheads="1"/>
          </p:cNvSpPr>
          <p:nvPr/>
        </p:nvSpPr>
        <p:spPr bwMode="grayWhite">
          <a:xfrm>
            <a:off x="3175" y="6029325"/>
            <a:ext cx="9140825" cy="828675"/>
          </a:xfrm>
          <a:prstGeom prst="rect">
            <a:avLst/>
          </a:prstGeom>
          <a:solidFill>
            <a:srgbClr val="0860A8"/>
          </a:solidFill>
          <a:ln w="9525">
            <a:noFill/>
            <a:miter lim="800000"/>
            <a:headEnd/>
            <a:tailEnd/>
          </a:ln>
          <a:effectLst/>
        </p:spPr>
        <p:txBody>
          <a:bodyPr wrap="none" anchor="ctr"/>
          <a:lstStyle/>
          <a:p>
            <a:endParaRPr lang="en-US"/>
          </a:p>
        </p:txBody>
      </p:sp>
      <p:sp>
        <p:nvSpPr>
          <p:cNvPr id="169987" name="Rectangle 3"/>
          <p:cNvSpPr>
            <a:spLocks noGrp="1" noChangeArrowheads="1"/>
          </p:cNvSpPr>
          <p:nvPr>
            <p:ph type="title"/>
          </p:nvPr>
        </p:nvSpPr>
        <p:spPr bwMode="auto">
          <a:xfrm>
            <a:off x="455613" y="273050"/>
            <a:ext cx="8237537" cy="889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69988" name="Rectangle 4"/>
          <p:cNvSpPr>
            <a:spLocks noGrp="1" noChangeArrowheads="1"/>
          </p:cNvSpPr>
          <p:nvPr>
            <p:ph type="body" idx="1"/>
          </p:nvPr>
        </p:nvSpPr>
        <p:spPr bwMode="auto">
          <a:xfrm>
            <a:off x="455613" y="1371600"/>
            <a:ext cx="8237537" cy="4343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9989" name="Rectangle 5"/>
          <p:cNvSpPr>
            <a:spLocks noGrp="1" noChangeArrowheads="1"/>
          </p:cNvSpPr>
          <p:nvPr>
            <p:ph type="sldNum" sz="quarter" idx="4"/>
          </p:nvPr>
        </p:nvSpPr>
        <p:spPr bwMode="auto">
          <a:xfrm>
            <a:off x="455613" y="6357938"/>
            <a:ext cx="415925"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1">
                <a:solidFill>
                  <a:srgbClr val="FFFFFF"/>
                </a:solidFill>
              </a:defRPr>
            </a:lvl1pPr>
          </a:lstStyle>
          <a:p>
            <a:fld id="{AE9B08BD-3166-4348-8EB7-15211E0DA8A5}" type="slidenum">
              <a:rPr lang="en-US"/>
              <a:pPr/>
              <a:t>‹#›</a:t>
            </a:fld>
            <a:endParaRPr lang="en-US"/>
          </a:p>
        </p:txBody>
      </p:sp>
      <p:sp>
        <p:nvSpPr>
          <p:cNvPr id="169990" name="Text Box 6"/>
          <p:cNvSpPr txBox="1">
            <a:spLocks noChangeArrowheads="1"/>
          </p:cNvSpPr>
          <p:nvPr/>
        </p:nvSpPr>
        <p:spPr bwMode="auto">
          <a:xfrm>
            <a:off x="1727200" y="5856288"/>
            <a:ext cx="3908425" cy="106362"/>
          </a:xfrm>
          <a:prstGeom prst="rect">
            <a:avLst/>
          </a:prstGeom>
          <a:noFill/>
          <a:ln w="50800" algn="ctr">
            <a:noFill/>
            <a:miter lim="800000"/>
            <a:headEnd/>
            <a:tailEnd/>
          </a:ln>
          <a:effectLst/>
        </p:spPr>
        <p:txBody>
          <a:bodyPr lIns="0" tIns="0" rIns="0" bIns="0">
            <a:spAutoFit/>
          </a:bodyPr>
          <a:lstStyle/>
          <a:p>
            <a:r>
              <a:rPr lang="en-US" sz="700"/>
              <a:t>Copyright © 2006, Intel Corporation. All rights reserved.</a:t>
            </a:r>
          </a:p>
        </p:txBody>
      </p:sp>
      <p:pic>
        <p:nvPicPr>
          <p:cNvPr id="169991" name="Picture 7" descr="intelEDU_wht_lrg [Converted]"/>
          <p:cNvPicPr>
            <a:picLocks noChangeAspect="1" noChangeArrowheads="1"/>
          </p:cNvPicPr>
          <p:nvPr userDrawn="1"/>
        </p:nvPicPr>
        <p:blipFill>
          <a:blip r:embed="rId13" cstate="print"/>
          <a:srcRect/>
          <a:stretch>
            <a:fillRect/>
          </a:stretch>
        </p:blipFill>
        <p:spPr bwMode="auto">
          <a:xfrm>
            <a:off x="7546975" y="6178550"/>
            <a:ext cx="1116013" cy="557213"/>
          </a:xfrm>
          <a:prstGeom prst="rect">
            <a:avLst/>
          </a:prstGeom>
          <a:noFill/>
        </p:spPr>
      </p:pic>
      <p:sp>
        <p:nvSpPr>
          <p:cNvPr id="169992" name="Text Box 8"/>
          <p:cNvSpPr txBox="1">
            <a:spLocks noChangeArrowheads="1"/>
          </p:cNvSpPr>
          <p:nvPr userDrawn="1"/>
        </p:nvSpPr>
        <p:spPr bwMode="auto">
          <a:xfrm>
            <a:off x="903288" y="6491288"/>
            <a:ext cx="6451600" cy="319087"/>
          </a:xfrm>
          <a:prstGeom prst="rect">
            <a:avLst/>
          </a:prstGeom>
          <a:noFill/>
          <a:ln w="50800" algn="ctr">
            <a:noFill/>
            <a:miter lim="800000"/>
            <a:headEnd/>
            <a:tailEnd/>
          </a:ln>
          <a:effectLst/>
        </p:spPr>
        <p:txBody>
          <a:bodyPr lIns="0" tIns="0" rIns="0" bIns="0">
            <a:spAutoFit/>
          </a:bodyPr>
          <a:lstStyle/>
          <a:p>
            <a:r>
              <a:rPr lang="en-US" sz="700"/>
              <a:t>Programs of the Intel Education Initiative are funded by the Intel Foundation and Intel Corporation.  </a:t>
            </a:r>
            <a:br>
              <a:rPr lang="en-US" sz="700"/>
            </a:br>
            <a:r>
              <a:rPr lang="en-US" sz="700"/>
              <a:t>Copyright © 2007 Intel Corporation. All rights reserved. Intel and Intel</a:t>
            </a:r>
            <a:r>
              <a:rPr lang="en-US" sz="700" baseline="30000">
                <a:sym typeface="Symbol" pitchFamily="1" charset="2"/>
              </a:rPr>
              <a:t></a:t>
            </a:r>
            <a:r>
              <a:rPr lang="en-US" sz="700"/>
              <a:t> Education are trademarks or registered trademarks of Intel Corporation or its subsidiaries in the United States and other countries.  *Other names and brands may be claimed as the property of others.</a:t>
            </a:r>
          </a:p>
        </p:txBody>
      </p:sp>
    </p:spTree>
  </p:cSld>
  <p:clrMap bg1="dk2" tx1="lt1" bg2="dk1" tx2="lt2" accent1="accent1" accent2="accent2" accent3="accent3" accent4="accent4" accent5="accent5" accent6="accent6" hlink="hlink" folHlink="folHlink"/>
  <p:sldLayoutIdLst>
    <p:sldLayoutId id="2147483704"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l" rtl="0" fontAlgn="base">
        <a:spcBef>
          <a:spcPct val="0"/>
        </a:spcBef>
        <a:spcAft>
          <a:spcPct val="0"/>
        </a:spcAft>
        <a:defRPr sz="2600" b="1">
          <a:solidFill>
            <a:srgbClr val="0860A8"/>
          </a:solidFill>
          <a:latin typeface="+mj-lt"/>
          <a:ea typeface="+mj-ea"/>
          <a:cs typeface="+mj-cs"/>
        </a:defRPr>
      </a:lvl1pPr>
      <a:lvl2pPr algn="l" rtl="0" fontAlgn="base">
        <a:spcBef>
          <a:spcPct val="0"/>
        </a:spcBef>
        <a:spcAft>
          <a:spcPct val="0"/>
        </a:spcAft>
        <a:defRPr sz="2600" b="1">
          <a:solidFill>
            <a:srgbClr val="0860A8"/>
          </a:solidFill>
          <a:latin typeface="Verdana" pitchFamily="1" charset="0"/>
          <a:cs typeface="Arial" charset="0"/>
        </a:defRPr>
      </a:lvl2pPr>
      <a:lvl3pPr algn="l" rtl="0" fontAlgn="base">
        <a:spcBef>
          <a:spcPct val="0"/>
        </a:spcBef>
        <a:spcAft>
          <a:spcPct val="0"/>
        </a:spcAft>
        <a:defRPr sz="2600" b="1">
          <a:solidFill>
            <a:srgbClr val="0860A8"/>
          </a:solidFill>
          <a:latin typeface="Verdana" pitchFamily="1" charset="0"/>
          <a:cs typeface="Arial" charset="0"/>
        </a:defRPr>
      </a:lvl3pPr>
      <a:lvl4pPr algn="l" rtl="0" fontAlgn="base">
        <a:spcBef>
          <a:spcPct val="0"/>
        </a:spcBef>
        <a:spcAft>
          <a:spcPct val="0"/>
        </a:spcAft>
        <a:defRPr sz="2600" b="1">
          <a:solidFill>
            <a:srgbClr val="0860A8"/>
          </a:solidFill>
          <a:latin typeface="Verdana" pitchFamily="1" charset="0"/>
          <a:cs typeface="Arial" charset="0"/>
        </a:defRPr>
      </a:lvl4pPr>
      <a:lvl5pPr algn="l" rtl="0" fontAlgn="base">
        <a:spcBef>
          <a:spcPct val="0"/>
        </a:spcBef>
        <a:spcAft>
          <a:spcPct val="0"/>
        </a:spcAft>
        <a:defRPr sz="2600" b="1">
          <a:solidFill>
            <a:srgbClr val="0860A8"/>
          </a:solidFill>
          <a:latin typeface="Verdana" pitchFamily="1" charset="0"/>
          <a:cs typeface="Arial" charset="0"/>
        </a:defRPr>
      </a:lvl5pPr>
      <a:lvl6pPr marL="457200" algn="l" rtl="0" fontAlgn="base">
        <a:spcBef>
          <a:spcPct val="0"/>
        </a:spcBef>
        <a:spcAft>
          <a:spcPct val="0"/>
        </a:spcAft>
        <a:defRPr sz="2600" b="1">
          <a:solidFill>
            <a:srgbClr val="0860A8"/>
          </a:solidFill>
          <a:latin typeface="Verdana" pitchFamily="1" charset="0"/>
          <a:cs typeface="Arial" charset="0"/>
        </a:defRPr>
      </a:lvl6pPr>
      <a:lvl7pPr marL="914400" algn="l" rtl="0" fontAlgn="base">
        <a:spcBef>
          <a:spcPct val="0"/>
        </a:spcBef>
        <a:spcAft>
          <a:spcPct val="0"/>
        </a:spcAft>
        <a:defRPr sz="2600" b="1">
          <a:solidFill>
            <a:srgbClr val="0860A8"/>
          </a:solidFill>
          <a:latin typeface="Verdana" pitchFamily="1" charset="0"/>
          <a:cs typeface="Arial" charset="0"/>
        </a:defRPr>
      </a:lvl7pPr>
      <a:lvl8pPr marL="1371600" algn="l" rtl="0" fontAlgn="base">
        <a:spcBef>
          <a:spcPct val="0"/>
        </a:spcBef>
        <a:spcAft>
          <a:spcPct val="0"/>
        </a:spcAft>
        <a:defRPr sz="2600" b="1">
          <a:solidFill>
            <a:srgbClr val="0860A8"/>
          </a:solidFill>
          <a:latin typeface="Verdana" pitchFamily="1" charset="0"/>
          <a:cs typeface="Arial" charset="0"/>
        </a:defRPr>
      </a:lvl8pPr>
      <a:lvl9pPr marL="1828800" algn="l" rtl="0" fontAlgn="base">
        <a:spcBef>
          <a:spcPct val="0"/>
        </a:spcBef>
        <a:spcAft>
          <a:spcPct val="0"/>
        </a:spcAft>
        <a:defRPr sz="2600" b="1">
          <a:solidFill>
            <a:srgbClr val="0860A8"/>
          </a:solidFill>
          <a:latin typeface="Verdana" pitchFamily="1" charset="0"/>
          <a:cs typeface="Arial" charset="0"/>
        </a:defRPr>
      </a:lvl9pPr>
    </p:titleStyle>
    <p:bodyStyle>
      <a:lvl1pPr algn="l" rtl="0" fontAlgn="base">
        <a:spcBef>
          <a:spcPct val="60000"/>
        </a:spcBef>
        <a:spcAft>
          <a:spcPct val="0"/>
        </a:spcAft>
        <a:defRPr>
          <a:solidFill>
            <a:srgbClr val="0860A8"/>
          </a:solidFill>
          <a:latin typeface="+mn-lt"/>
          <a:ea typeface="+mn-ea"/>
          <a:cs typeface="+mn-cs"/>
        </a:defRPr>
      </a:lvl1pPr>
      <a:lvl2pPr marL="246063" indent="-244475" algn="l" rtl="0" fontAlgn="base">
        <a:spcBef>
          <a:spcPct val="40000"/>
        </a:spcBef>
        <a:spcAft>
          <a:spcPct val="0"/>
        </a:spcAft>
        <a:buSzPct val="125000"/>
        <a:buFont typeface="Times" pitchFamily="1" charset="0"/>
        <a:buChar char="•"/>
        <a:defRPr>
          <a:solidFill>
            <a:srgbClr val="0860A8"/>
          </a:solidFill>
          <a:latin typeface="+mn-lt"/>
          <a:cs typeface="+mn-cs"/>
        </a:defRPr>
      </a:lvl2pPr>
      <a:lvl3pPr marL="571500" indent="-323850" algn="l" rtl="0" fontAlgn="base">
        <a:spcBef>
          <a:spcPct val="20000"/>
        </a:spcBef>
        <a:spcAft>
          <a:spcPct val="0"/>
        </a:spcAft>
        <a:buChar char="–"/>
        <a:defRPr sz="1600">
          <a:solidFill>
            <a:srgbClr val="0860A8"/>
          </a:solidFill>
          <a:latin typeface="+mn-lt"/>
          <a:cs typeface="+mn-cs"/>
        </a:defRPr>
      </a:lvl3pPr>
      <a:lvl4pPr marL="725488" indent="-152400" algn="l" rtl="0" fontAlgn="base">
        <a:spcBef>
          <a:spcPct val="20000"/>
        </a:spcBef>
        <a:spcAft>
          <a:spcPct val="0"/>
        </a:spcAft>
        <a:buFont typeface="Times" pitchFamily="1" charset="0"/>
        <a:buChar char="•"/>
        <a:defRPr sz="1600">
          <a:solidFill>
            <a:srgbClr val="0860A8"/>
          </a:solidFill>
          <a:latin typeface="+mn-lt"/>
          <a:cs typeface="+mn-cs"/>
        </a:defRPr>
      </a:lvl4pPr>
      <a:lvl5pPr marL="1136650" indent="-409575" algn="l" rtl="0" fontAlgn="base">
        <a:spcBef>
          <a:spcPct val="20000"/>
        </a:spcBef>
        <a:spcAft>
          <a:spcPct val="0"/>
        </a:spcAft>
        <a:buChar char="–"/>
        <a:defRPr sz="1600">
          <a:solidFill>
            <a:srgbClr val="0860A8"/>
          </a:solidFill>
          <a:latin typeface="+mn-lt"/>
          <a:cs typeface="+mn-cs"/>
        </a:defRPr>
      </a:lvl5pPr>
      <a:lvl6pPr marL="1593850" indent="-409575" algn="l" rtl="0" fontAlgn="base">
        <a:spcBef>
          <a:spcPct val="20000"/>
        </a:spcBef>
        <a:spcAft>
          <a:spcPct val="0"/>
        </a:spcAft>
        <a:buChar char="–"/>
        <a:defRPr sz="1600">
          <a:solidFill>
            <a:srgbClr val="0860A8"/>
          </a:solidFill>
          <a:latin typeface="+mn-lt"/>
          <a:cs typeface="+mn-cs"/>
        </a:defRPr>
      </a:lvl6pPr>
      <a:lvl7pPr marL="2051050" indent="-409575" algn="l" rtl="0" fontAlgn="base">
        <a:spcBef>
          <a:spcPct val="20000"/>
        </a:spcBef>
        <a:spcAft>
          <a:spcPct val="0"/>
        </a:spcAft>
        <a:buChar char="–"/>
        <a:defRPr sz="1600">
          <a:solidFill>
            <a:srgbClr val="0860A8"/>
          </a:solidFill>
          <a:latin typeface="+mn-lt"/>
          <a:cs typeface="+mn-cs"/>
        </a:defRPr>
      </a:lvl7pPr>
      <a:lvl8pPr marL="2508250" indent="-409575" algn="l" rtl="0" fontAlgn="base">
        <a:spcBef>
          <a:spcPct val="20000"/>
        </a:spcBef>
        <a:spcAft>
          <a:spcPct val="0"/>
        </a:spcAft>
        <a:buChar char="–"/>
        <a:defRPr sz="1600">
          <a:solidFill>
            <a:srgbClr val="0860A8"/>
          </a:solidFill>
          <a:latin typeface="+mn-lt"/>
          <a:cs typeface="+mn-cs"/>
        </a:defRPr>
      </a:lvl8pPr>
      <a:lvl9pPr marL="2965450" indent="-409575" algn="l" rtl="0" fontAlgn="base">
        <a:spcBef>
          <a:spcPct val="20000"/>
        </a:spcBef>
        <a:spcAft>
          <a:spcPct val="0"/>
        </a:spcAft>
        <a:buChar char="–"/>
        <a:defRPr sz="1600">
          <a:solidFill>
            <a:srgbClr val="0860A8"/>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C2E86"/>
        </a:solidFill>
        <a:effectLst/>
      </p:bgPr>
    </p:bg>
    <p:spTree>
      <p:nvGrpSpPr>
        <p:cNvPr id="1" name=""/>
        <p:cNvGrpSpPr/>
        <p:nvPr/>
      </p:nvGrpSpPr>
      <p:grpSpPr>
        <a:xfrm>
          <a:off x="0" y="0"/>
          <a:ext cx="0" cy="0"/>
          <a:chOff x="0" y="0"/>
          <a:chExt cx="0" cy="0"/>
        </a:xfrm>
      </p:grpSpPr>
      <p:sp>
        <p:nvSpPr>
          <p:cNvPr id="182274" name="Rectangle 2"/>
          <p:cNvSpPr>
            <a:spLocks noChangeArrowheads="1"/>
          </p:cNvSpPr>
          <p:nvPr/>
        </p:nvSpPr>
        <p:spPr bwMode="grayWhite">
          <a:xfrm>
            <a:off x="3175" y="6029325"/>
            <a:ext cx="9140825" cy="828675"/>
          </a:xfrm>
          <a:prstGeom prst="rect">
            <a:avLst/>
          </a:prstGeom>
          <a:solidFill>
            <a:srgbClr val="0860A8"/>
          </a:solidFill>
          <a:ln w="9525">
            <a:noFill/>
            <a:miter lim="800000"/>
            <a:headEnd/>
            <a:tailEnd/>
          </a:ln>
          <a:effectLst/>
        </p:spPr>
        <p:txBody>
          <a:bodyPr wrap="none" anchor="ctr"/>
          <a:lstStyle/>
          <a:p>
            <a:endParaRPr lang="en-US"/>
          </a:p>
        </p:txBody>
      </p:sp>
      <p:sp>
        <p:nvSpPr>
          <p:cNvPr id="182275"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2276"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2277" name="Rectangle 5"/>
          <p:cNvSpPr>
            <a:spLocks noGrp="1" noChangeArrowheads="1"/>
          </p:cNvSpPr>
          <p:nvPr>
            <p:ph type="sldNum" sz="quarter" idx="4"/>
          </p:nvPr>
        </p:nvSpPr>
        <p:spPr bwMode="auto">
          <a:xfrm>
            <a:off x="457200" y="6400800"/>
            <a:ext cx="415925" cy="271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b="1">
                <a:solidFill>
                  <a:srgbClr val="FFFFFF"/>
                </a:solidFill>
                <a:cs typeface="+mn-cs"/>
              </a:defRPr>
            </a:lvl1pPr>
          </a:lstStyle>
          <a:p>
            <a:fld id="{CC7BD4D5-9F0C-4D1B-9D83-4116F93EB5A3}" type="slidenum">
              <a:rPr lang="en-US"/>
              <a:pPr/>
              <a:t>‹#›</a:t>
            </a:fld>
            <a:endParaRPr lang="en-US"/>
          </a:p>
        </p:txBody>
      </p:sp>
      <p:pic>
        <p:nvPicPr>
          <p:cNvPr id="182278" name="Picture 6" descr="intelEDU_wht_lrg [Converted]"/>
          <p:cNvPicPr>
            <a:picLocks noChangeAspect="1" noChangeArrowheads="1"/>
          </p:cNvPicPr>
          <p:nvPr/>
        </p:nvPicPr>
        <p:blipFill>
          <a:blip r:embed="rId14" cstate="print"/>
          <a:srcRect/>
          <a:stretch>
            <a:fillRect/>
          </a:stretch>
        </p:blipFill>
        <p:spPr bwMode="auto">
          <a:xfrm>
            <a:off x="7546975" y="6115050"/>
            <a:ext cx="1116013" cy="557213"/>
          </a:xfrm>
          <a:prstGeom prst="rect">
            <a:avLst/>
          </a:prstGeom>
          <a:noFill/>
        </p:spPr>
      </p:pic>
      <p:sp>
        <p:nvSpPr>
          <p:cNvPr id="182279" name="Text Box 7"/>
          <p:cNvSpPr txBox="1">
            <a:spLocks noChangeArrowheads="1"/>
          </p:cNvSpPr>
          <p:nvPr/>
        </p:nvSpPr>
        <p:spPr bwMode="auto">
          <a:xfrm>
            <a:off x="966788" y="6350000"/>
            <a:ext cx="6451600" cy="212725"/>
          </a:xfrm>
          <a:prstGeom prst="rect">
            <a:avLst/>
          </a:prstGeom>
          <a:noFill/>
          <a:ln w="50800" algn="ctr">
            <a:noFill/>
            <a:miter lim="800000"/>
            <a:headEnd/>
            <a:tailEnd/>
          </a:ln>
          <a:effectLst/>
        </p:spPr>
        <p:txBody>
          <a:bodyPr lIns="0" tIns="0" rIns="0" bIns="0">
            <a:spAutoFit/>
          </a:bodyPr>
          <a:lstStyle/>
          <a:p>
            <a:r>
              <a:rPr lang="en-US" sz="700">
                <a:solidFill>
                  <a:schemeClr val="bg1"/>
                </a:solidFill>
                <a:cs typeface="Arial" charset="0"/>
              </a:rPr>
              <a:t>Copyright © 2008, Intel Corporation. All rights reserved. Intel, the Intel logo, Intel Education Initiative, and Intel Teach Program are trademarks of Intel Corporation in the U.S. and other countries. *Other names and brands may be claimed as the property of others.</a:t>
            </a:r>
          </a:p>
        </p:txBody>
      </p:sp>
      <p:pic>
        <p:nvPicPr>
          <p:cNvPr id="182280" name="Picture 8" descr="intelEDU_wht_lrg [Converted]"/>
          <p:cNvPicPr>
            <a:picLocks noChangeAspect="1" noChangeArrowheads="1"/>
          </p:cNvPicPr>
          <p:nvPr userDrawn="1"/>
        </p:nvPicPr>
        <p:blipFill>
          <a:blip r:embed="rId14" cstate="print"/>
          <a:srcRect/>
          <a:stretch>
            <a:fillRect/>
          </a:stretch>
        </p:blipFill>
        <p:spPr bwMode="auto">
          <a:xfrm>
            <a:off x="7546975" y="6178550"/>
            <a:ext cx="1116013" cy="557213"/>
          </a:xfrm>
          <a:prstGeom prst="rect">
            <a:avLst/>
          </a:prstGeom>
          <a:noFill/>
        </p:spPr>
      </p:pic>
    </p:spTree>
  </p:cSld>
  <p:clrMap bg1="lt1" tx1="dk1" bg2="lt2" tx2="dk2" accent1="accent1" accent2="accent2" accent3="accent3" accent4="accent4" accent5="accent5" accent6="accent6" hlink="hlink" folHlink="folHlink"/>
  <p:sldLayoutIdLst>
    <p:sldLayoutId id="214748370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hf hdr="0" ftr="0" dt="0"/>
  <p:txStyles>
    <p:titleStyle>
      <a:lvl1pPr algn="l" rtl="0" fontAlgn="base">
        <a:spcBef>
          <a:spcPct val="0"/>
        </a:spcBef>
        <a:spcAft>
          <a:spcPct val="0"/>
        </a:spcAft>
        <a:defRPr sz="3200" b="1">
          <a:solidFill>
            <a:schemeClr val="bg1"/>
          </a:solidFill>
          <a:latin typeface="+mj-lt"/>
          <a:ea typeface="+mj-ea"/>
          <a:cs typeface="+mj-cs"/>
        </a:defRPr>
      </a:lvl1pPr>
      <a:lvl2pPr algn="l" rtl="0" fontAlgn="base">
        <a:spcBef>
          <a:spcPct val="0"/>
        </a:spcBef>
        <a:spcAft>
          <a:spcPct val="0"/>
        </a:spcAft>
        <a:defRPr sz="3200" b="1">
          <a:solidFill>
            <a:schemeClr val="bg1"/>
          </a:solidFill>
          <a:latin typeface="Verdana" pitchFamily="1" charset="0"/>
          <a:cs typeface="Arial" charset="0"/>
        </a:defRPr>
      </a:lvl2pPr>
      <a:lvl3pPr algn="l" rtl="0" fontAlgn="base">
        <a:spcBef>
          <a:spcPct val="0"/>
        </a:spcBef>
        <a:spcAft>
          <a:spcPct val="0"/>
        </a:spcAft>
        <a:defRPr sz="3200" b="1">
          <a:solidFill>
            <a:schemeClr val="bg1"/>
          </a:solidFill>
          <a:latin typeface="Verdana" pitchFamily="1" charset="0"/>
          <a:cs typeface="Arial" charset="0"/>
        </a:defRPr>
      </a:lvl3pPr>
      <a:lvl4pPr algn="l" rtl="0" fontAlgn="base">
        <a:spcBef>
          <a:spcPct val="0"/>
        </a:spcBef>
        <a:spcAft>
          <a:spcPct val="0"/>
        </a:spcAft>
        <a:defRPr sz="3200" b="1">
          <a:solidFill>
            <a:schemeClr val="bg1"/>
          </a:solidFill>
          <a:latin typeface="Verdana" pitchFamily="1" charset="0"/>
          <a:cs typeface="Arial" charset="0"/>
        </a:defRPr>
      </a:lvl4pPr>
      <a:lvl5pPr algn="l" rtl="0" fontAlgn="base">
        <a:spcBef>
          <a:spcPct val="0"/>
        </a:spcBef>
        <a:spcAft>
          <a:spcPct val="0"/>
        </a:spcAft>
        <a:defRPr sz="3200" b="1">
          <a:solidFill>
            <a:schemeClr val="bg1"/>
          </a:solidFill>
          <a:latin typeface="Verdana" pitchFamily="1" charset="0"/>
          <a:cs typeface="Arial" charset="0"/>
        </a:defRPr>
      </a:lvl5pPr>
      <a:lvl6pPr marL="457200" algn="l" rtl="0" fontAlgn="base">
        <a:spcBef>
          <a:spcPct val="0"/>
        </a:spcBef>
        <a:spcAft>
          <a:spcPct val="0"/>
        </a:spcAft>
        <a:defRPr sz="3200" b="1">
          <a:solidFill>
            <a:schemeClr val="bg1"/>
          </a:solidFill>
          <a:latin typeface="Verdana" pitchFamily="1" charset="0"/>
          <a:cs typeface="Arial" charset="0"/>
        </a:defRPr>
      </a:lvl6pPr>
      <a:lvl7pPr marL="914400" algn="l" rtl="0" fontAlgn="base">
        <a:spcBef>
          <a:spcPct val="0"/>
        </a:spcBef>
        <a:spcAft>
          <a:spcPct val="0"/>
        </a:spcAft>
        <a:defRPr sz="3200" b="1">
          <a:solidFill>
            <a:schemeClr val="bg1"/>
          </a:solidFill>
          <a:latin typeface="Verdana" pitchFamily="1" charset="0"/>
          <a:cs typeface="Arial" charset="0"/>
        </a:defRPr>
      </a:lvl7pPr>
      <a:lvl8pPr marL="1371600" algn="l" rtl="0" fontAlgn="base">
        <a:spcBef>
          <a:spcPct val="0"/>
        </a:spcBef>
        <a:spcAft>
          <a:spcPct val="0"/>
        </a:spcAft>
        <a:defRPr sz="3200" b="1">
          <a:solidFill>
            <a:schemeClr val="bg1"/>
          </a:solidFill>
          <a:latin typeface="Verdana" pitchFamily="1" charset="0"/>
          <a:cs typeface="Arial" charset="0"/>
        </a:defRPr>
      </a:lvl8pPr>
      <a:lvl9pPr marL="1828800" algn="l" rtl="0" fontAlgn="base">
        <a:spcBef>
          <a:spcPct val="0"/>
        </a:spcBef>
        <a:spcAft>
          <a:spcPct val="0"/>
        </a:spcAft>
        <a:defRPr sz="3200" b="1">
          <a:solidFill>
            <a:schemeClr val="bg1"/>
          </a:solidFill>
          <a:latin typeface="Verdana" pitchFamily="1" charset="0"/>
          <a:cs typeface="Arial" charset="0"/>
        </a:defRPr>
      </a:lvl9pPr>
    </p:titleStyle>
    <p:bodyStyle>
      <a:lvl1pPr marL="342900" indent="-342900" algn="l" rtl="0" fontAlgn="base">
        <a:spcBef>
          <a:spcPct val="20000"/>
        </a:spcBef>
        <a:spcAft>
          <a:spcPct val="0"/>
        </a:spcAft>
        <a:buChar char="•"/>
        <a:defRPr sz="2000">
          <a:solidFill>
            <a:schemeClr val="bg1"/>
          </a:solidFill>
          <a:latin typeface="+mn-lt"/>
          <a:ea typeface="+mn-ea"/>
          <a:cs typeface="+mn-cs"/>
        </a:defRPr>
      </a:lvl1pPr>
      <a:lvl2pPr marL="742950" indent="-285750" algn="l" rtl="0" fontAlgn="base">
        <a:spcBef>
          <a:spcPct val="20000"/>
        </a:spcBef>
        <a:spcAft>
          <a:spcPct val="0"/>
        </a:spcAft>
        <a:buChar char="–"/>
        <a:defRPr>
          <a:solidFill>
            <a:schemeClr val="bg1"/>
          </a:solidFill>
          <a:latin typeface="+mn-lt"/>
          <a:cs typeface="+mn-cs"/>
        </a:defRPr>
      </a:lvl2pPr>
      <a:lvl3pPr marL="1143000" indent="-228600" algn="l" rtl="0" fontAlgn="base">
        <a:spcBef>
          <a:spcPct val="20000"/>
        </a:spcBef>
        <a:spcAft>
          <a:spcPct val="0"/>
        </a:spcAft>
        <a:buChar char="•"/>
        <a:defRPr sz="2000">
          <a:solidFill>
            <a:schemeClr val="bg1"/>
          </a:solidFill>
          <a:latin typeface="+mn-lt"/>
          <a:cs typeface="+mn-cs"/>
        </a:defRPr>
      </a:lvl3pPr>
      <a:lvl4pPr marL="1600200" indent="-228600" algn="l" rtl="0" fontAlgn="base">
        <a:spcBef>
          <a:spcPct val="20000"/>
        </a:spcBef>
        <a:spcAft>
          <a:spcPct val="0"/>
        </a:spcAft>
        <a:buChar char="–"/>
        <a:defRPr>
          <a:solidFill>
            <a:schemeClr val="bg1"/>
          </a:solidFill>
          <a:latin typeface="+mn-lt"/>
          <a:cs typeface="+mn-cs"/>
        </a:defRPr>
      </a:lvl4pPr>
      <a:lvl5pPr marL="2057400" indent="-228600" algn="l" rtl="0" fontAlgn="base">
        <a:spcBef>
          <a:spcPct val="20000"/>
        </a:spcBef>
        <a:spcAft>
          <a:spcPct val="0"/>
        </a:spcAft>
        <a:buChar char="•"/>
        <a:defRPr sz="1600">
          <a:solidFill>
            <a:schemeClr val="bg1"/>
          </a:solidFill>
          <a:latin typeface="+mn-lt"/>
          <a:cs typeface="+mn-cs"/>
        </a:defRPr>
      </a:lvl5pPr>
      <a:lvl6pPr marL="2514600" indent="-228600" algn="l" rtl="0" fontAlgn="base">
        <a:spcBef>
          <a:spcPct val="20000"/>
        </a:spcBef>
        <a:spcAft>
          <a:spcPct val="0"/>
        </a:spcAft>
        <a:buChar char="•"/>
        <a:defRPr sz="1600">
          <a:solidFill>
            <a:schemeClr val="bg1"/>
          </a:solidFill>
          <a:latin typeface="+mn-lt"/>
          <a:cs typeface="+mn-cs"/>
        </a:defRPr>
      </a:lvl6pPr>
      <a:lvl7pPr marL="2971800" indent="-228600" algn="l" rtl="0" fontAlgn="base">
        <a:spcBef>
          <a:spcPct val="20000"/>
        </a:spcBef>
        <a:spcAft>
          <a:spcPct val="0"/>
        </a:spcAft>
        <a:buChar char="•"/>
        <a:defRPr sz="1600">
          <a:solidFill>
            <a:schemeClr val="bg1"/>
          </a:solidFill>
          <a:latin typeface="+mn-lt"/>
          <a:cs typeface="+mn-cs"/>
        </a:defRPr>
      </a:lvl7pPr>
      <a:lvl8pPr marL="3429000" indent="-228600" algn="l" rtl="0" fontAlgn="base">
        <a:spcBef>
          <a:spcPct val="20000"/>
        </a:spcBef>
        <a:spcAft>
          <a:spcPct val="0"/>
        </a:spcAft>
        <a:buChar char="•"/>
        <a:defRPr sz="1600">
          <a:solidFill>
            <a:schemeClr val="bg1"/>
          </a:solidFill>
          <a:latin typeface="+mn-lt"/>
          <a:cs typeface="+mn-cs"/>
        </a:defRPr>
      </a:lvl8pPr>
      <a:lvl9pPr marL="3886200" indent="-228600" algn="l" rtl="0" fontAlgn="base">
        <a:spcBef>
          <a:spcPct val="20000"/>
        </a:spcBef>
        <a:spcAft>
          <a:spcPct val="0"/>
        </a:spcAft>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24" name="Rectangle 20"/>
          <p:cNvSpPr>
            <a:spLocks noGrp="1" noChangeArrowheads="1"/>
          </p:cNvSpPr>
          <p:nvPr>
            <p:ph type="ctrTitle"/>
          </p:nvPr>
        </p:nvSpPr>
        <p:spPr/>
        <p:txBody>
          <a:bodyPr/>
          <a:lstStyle/>
          <a:p>
            <a:r>
              <a:rPr lang="en-US"/>
              <a:t>Curriculum-Framing Questions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9216CB7-3721-4940-8502-0A6F00A662C5}" type="slidenum">
              <a:rPr lang="en-US"/>
              <a:pPr/>
              <a:t>10</a:t>
            </a:fld>
            <a:endParaRPr lang="en-US"/>
          </a:p>
        </p:txBody>
      </p:sp>
      <p:sp>
        <p:nvSpPr>
          <p:cNvPr id="180226" name="Rectangle 2"/>
          <p:cNvSpPr>
            <a:spLocks noGrp="1" noChangeArrowheads="1"/>
          </p:cNvSpPr>
          <p:nvPr>
            <p:ph type="title"/>
          </p:nvPr>
        </p:nvSpPr>
        <p:spPr>
          <a:xfrm>
            <a:off x="457200" y="152400"/>
            <a:ext cx="8229600" cy="1143000"/>
          </a:xfrm>
        </p:spPr>
        <p:txBody>
          <a:bodyPr/>
          <a:lstStyle/>
          <a:p>
            <a:r>
              <a:rPr lang="en-US"/>
              <a:t>Content Questions</a:t>
            </a:r>
          </a:p>
        </p:txBody>
      </p:sp>
      <p:sp>
        <p:nvSpPr>
          <p:cNvPr id="180227" name="Rectangle 3"/>
          <p:cNvSpPr>
            <a:spLocks noGrp="1" noChangeArrowheads="1"/>
          </p:cNvSpPr>
          <p:nvPr>
            <p:ph type="body" idx="1"/>
          </p:nvPr>
        </p:nvSpPr>
        <p:spPr>
          <a:xfrm>
            <a:off x="457200" y="990600"/>
            <a:ext cx="8237538" cy="4343400"/>
          </a:xfrm>
        </p:spPr>
        <p:txBody>
          <a:bodyPr/>
          <a:lstStyle/>
          <a:p>
            <a:pPr>
              <a:lnSpc>
                <a:spcPct val="90000"/>
              </a:lnSpc>
            </a:pPr>
            <a:r>
              <a:rPr lang="en-US"/>
              <a:t>Have a narrow set of correct, fact-based answers</a:t>
            </a:r>
          </a:p>
          <a:p>
            <a:pPr>
              <a:lnSpc>
                <a:spcPct val="90000"/>
              </a:lnSpc>
            </a:pPr>
            <a:r>
              <a:rPr lang="en-US"/>
              <a:t>Often relate to definitions, identifications, and general recall of information (example: questions found on a test)</a:t>
            </a:r>
          </a:p>
          <a:p>
            <a:pPr>
              <a:lnSpc>
                <a:spcPct val="90000"/>
              </a:lnSpc>
            </a:pPr>
            <a:r>
              <a:rPr lang="en-US"/>
              <a:t>Help answer the unit questions</a:t>
            </a:r>
          </a:p>
          <a:p>
            <a:pPr>
              <a:lnSpc>
                <a:spcPct val="90000"/>
              </a:lnSpc>
            </a:pPr>
            <a:r>
              <a:rPr lang="en-US">
                <a:solidFill>
                  <a:schemeClr val="folHlink"/>
                </a:solidFill>
              </a:rPr>
              <a:t>Examples:</a:t>
            </a:r>
            <a:r>
              <a:rPr lang="en-US" i="1"/>
              <a:t> </a:t>
            </a:r>
          </a:p>
          <a:p>
            <a:pPr lvl="1">
              <a:lnSpc>
                <a:spcPct val="90000"/>
              </a:lnSpc>
            </a:pPr>
            <a:r>
              <a:rPr lang="en-US" sz="1600" i="1"/>
              <a:t>EQ:</a:t>
            </a:r>
            <a:r>
              <a:rPr lang="en-US" i="1"/>
              <a:t> </a:t>
            </a:r>
          </a:p>
          <a:p>
            <a:pPr lvl="2">
              <a:lnSpc>
                <a:spcPct val="90000"/>
              </a:lnSpc>
            </a:pPr>
            <a:r>
              <a:rPr lang="en-US" i="1"/>
              <a:t>Why do we need others?</a:t>
            </a:r>
          </a:p>
          <a:p>
            <a:pPr lvl="1">
              <a:lnSpc>
                <a:spcPct val="90000"/>
              </a:lnSpc>
            </a:pPr>
            <a:r>
              <a:rPr lang="en-US" sz="1600" i="1"/>
              <a:t>UQ:</a:t>
            </a:r>
            <a:endParaRPr lang="en-US" i="1"/>
          </a:p>
          <a:p>
            <a:pPr lvl="2">
              <a:lnSpc>
                <a:spcPct val="90000"/>
              </a:lnSpc>
            </a:pPr>
            <a:r>
              <a:rPr lang="en-US" i="1"/>
              <a:t>Which of our community helpers is the most important? </a:t>
            </a:r>
          </a:p>
          <a:p>
            <a:pPr lvl="2">
              <a:lnSpc>
                <a:spcPct val="90000"/>
              </a:lnSpc>
            </a:pPr>
            <a:r>
              <a:rPr lang="en-US" i="1"/>
              <a:t>Which community helper would you most like to be? </a:t>
            </a:r>
            <a:endParaRPr lang="en-US" sz="1800" i="1"/>
          </a:p>
          <a:p>
            <a:pPr lvl="1">
              <a:lnSpc>
                <a:spcPct val="90000"/>
              </a:lnSpc>
            </a:pPr>
            <a:r>
              <a:rPr lang="en-US" sz="2000" b="1">
                <a:solidFill>
                  <a:schemeClr val="folHlink"/>
                </a:solidFill>
              </a:rPr>
              <a:t>CQ:</a:t>
            </a:r>
          </a:p>
          <a:p>
            <a:pPr lvl="2">
              <a:lnSpc>
                <a:spcPct val="90000"/>
              </a:lnSpc>
            </a:pPr>
            <a:r>
              <a:rPr lang="en-US" b="1">
                <a:solidFill>
                  <a:schemeClr val="folHlink"/>
                </a:solidFill>
              </a:rPr>
              <a:t>Who are some community helpers?</a:t>
            </a:r>
          </a:p>
          <a:p>
            <a:pPr lvl="2">
              <a:lnSpc>
                <a:spcPct val="90000"/>
              </a:lnSpc>
            </a:pPr>
            <a:r>
              <a:rPr lang="en-US" b="1">
                <a:solidFill>
                  <a:schemeClr val="folHlink"/>
                </a:solidFill>
              </a:rPr>
              <a:t>What do these community helpers do?</a:t>
            </a:r>
            <a:r>
              <a:rPr lang="en-US" sz="2400" b="1" i="1">
                <a:solidFill>
                  <a:schemeClr val="folHlink"/>
                </a:solidFill>
              </a:rPr>
              <a:t> </a:t>
            </a:r>
          </a:p>
          <a:p>
            <a:pPr lvl="1">
              <a:lnSpc>
                <a:spcPct val="90000"/>
              </a:lnSpc>
            </a:pPr>
            <a:endParaRPr lang="en-US" sz="2400" b="1">
              <a:solidFill>
                <a:schemeClr val="folHlink"/>
              </a:solidFill>
            </a:endParaRPr>
          </a:p>
          <a:p>
            <a:pPr>
              <a:lnSpc>
                <a:spcPct val="90000"/>
              </a:lnSpc>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3"/>
          <p:cNvSpPr>
            <a:spLocks noGrp="1"/>
          </p:cNvSpPr>
          <p:nvPr>
            <p:ph type="sldNum" sz="quarter" idx="10"/>
          </p:nvPr>
        </p:nvSpPr>
        <p:spPr/>
        <p:txBody>
          <a:bodyPr/>
          <a:lstStyle/>
          <a:p>
            <a:fld id="{DF556645-98D2-4F79-8D57-2C8DBD2944B2}" type="slidenum">
              <a:rPr lang="en-US"/>
              <a:pPr/>
              <a:t>11</a:t>
            </a:fld>
            <a:endParaRPr lang="en-US"/>
          </a:p>
        </p:txBody>
      </p:sp>
      <p:sp>
        <p:nvSpPr>
          <p:cNvPr id="138242" name="Rectangle 2"/>
          <p:cNvSpPr>
            <a:spLocks noGrp="1" noChangeArrowheads="1"/>
          </p:cNvSpPr>
          <p:nvPr>
            <p:ph type="title"/>
          </p:nvPr>
        </p:nvSpPr>
        <p:spPr/>
        <p:txBody>
          <a:bodyPr/>
          <a:lstStyle/>
          <a:p>
            <a:r>
              <a:rPr lang="en-US"/>
              <a:t>What is the Difference Between an Essential Question and a Content Question?</a:t>
            </a:r>
          </a:p>
        </p:txBody>
      </p:sp>
      <p:graphicFrame>
        <p:nvGraphicFramePr>
          <p:cNvPr id="138318" name="Group 78"/>
          <p:cNvGraphicFramePr>
            <a:graphicFrameLocks noGrp="1"/>
          </p:cNvGraphicFramePr>
          <p:nvPr>
            <p:ph idx="1"/>
          </p:nvPr>
        </p:nvGraphicFramePr>
        <p:xfrm>
          <a:off x="457200" y="1600200"/>
          <a:ext cx="8229600" cy="4480560"/>
        </p:xfrm>
        <a:graphic>
          <a:graphicData uri="http://schemas.openxmlformats.org/drawingml/2006/table">
            <a:tbl>
              <a:tblPr/>
              <a:tblGrid>
                <a:gridCol w="4037013"/>
                <a:gridCol w="4192587"/>
              </a:tblGrid>
              <a:tr h="601663">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bg1"/>
                          </a:solidFill>
                          <a:effectLst/>
                          <a:latin typeface="Verdana" pitchFamily="1" charset="0"/>
                          <a:cs typeface="Arial" charset="0"/>
                        </a:rPr>
                        <a:t>Essential Questions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bg1"/>
                          </a:solidFill>
                          <a:effectLst/>
                          <a:latin typeface="Verdana" pitchFamily="1" charset="0"/>
                          <a:cs typeface="Arial" charset="0"/>
                        </a:rPr>
                        <a:t>Fact-based, “One” Answer Content Questions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r>
              <a:tr h="615950">
                <a:tc>
                  <a: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bg1"/>
                          </a:solidFill>
                          <a:effectLst/>
                          <a:latin typeface="Verdana" pitchFamily="1" charset="0"/>
                          <a:cs typeface="Arial" charset="0"/>
                        </a:rPr>
                        <a:t>How does art reflect culture or change 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bg1"/>
                          </a:solidFill>
                          <a:effectLst/>
                          <a:latin typeface="Verdana" pitchFamily="1" charset="0"/>
                          <a:cs typeface="Arial" charset="0"/>
                        </a:rPr>
                        <a:t>What is renaissance art?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715963">
                <a:tc>
                  <a: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bg1"/>
                          </a:solidFill>
                          <a:effectLst/>
                          <a:latin typeface="Verdana" pitchFamily="1" charset="0"/>
                          <a:cs typeface="Arial" charset="0"/>
                        </a:rPr>
                        <a:t>How does an organism succeed in its environment?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bg1"/>
                          </a:solidFill>
                          <a:effectLst/>
                          <a:latin typeface="Verdana" pitchFamily="1" charset="0"/>
                          <a:cs typeface="Arial" charset="0"/>
                        </a:rPr>
                        <a:t>What is the life cycle of a frog?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671513">
                <a:tc>
                  <a: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bg1"/>
                          </a:solidFill>
                          <a:effectLst/>
                          <a:latin typeface="Verdana" pitchFamily="1" charset="0"/>
                          <a:cs typeface="Arial" charset="0"/>
                        </a:rPr>
                        <a:t>How does conflict produce change?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bg1"/>
                          </a:solidFill>
                          <a:effectLst/>
                          <a:latin typeface="Verdana" pitchFamily="1" charset="0"/>
                          <a:cs typeface="Arial" charset="0"/>
                        </a:rPr>
                        <a:t>What is the conflict in the story?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609600">
                <a:tc>
                  <a: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bg1"/>
                          </a:solidFill>
                          <a:effectLst/>
                          <a:latin typeface="Verdana" pitchFamily="1" charset="0"/>
                          <a:cs typeface="Arial" charset="0"/>
                        </a:rPr>
                        <a:t>Why do laws change?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bg1"/>
                          </a:solidFill>
                          <a:effectLst/>
                          <a:latin typeface="Verdana" pitchFamily="1" charset="0"/>
                          <a:cs typeface="Arial" charset="0"/>
                        </a:rPr>
                        <a:t>How are laws made?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762000">
                <a:tc>
                  <a: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bg1"/>
                          </a:solidFill>
                          <a:effectLst/>
                          <a:latin typeface="Verdana" pitchFamily="1" charset="0"/>
                          <a:cs typeface="Arial" charset="0"/>
                        </a:rPr>
                        <a:t>Is history a history of progress?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bg1"/>
                          </a:solidFill>
                          <a:effectLst/>
                          <a:latin typeface="Verdana" pitchFamily="1" charset="0"/>
                          <a:cs typeface="Arial" charset="0"/>
                        </a:rPr>
                        <a:t>Who is an important inventor and what did he/she invent?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3"/>
          <p:cNvSpPr>
            <a:spLocks noGrp="1"/>
          </p:cNvSpPr>
          <p:nvPr>
            <p:ph type="sldNum" sz="quarter" idx="10"/>
          </p:nvPr>
        </p:nvSpPr>
        <p:spPr/>
        <p:txBody>
          <a:bodyPr/>
          <a:lstStyle/>
          <a:p>
            <a:fld id="{D3DB4D4A-8D04-4FE1-9431-297A1B7F5EA3}" type="slidenum">
              <a:rPr lang="en-US"/>
              <a:pPr/>
              <a:t>12</a:t>
            </a:fld>
            <a:endParaRPr lang="en-US"/>
          </a:p>
        </p:txBody>
      </p:sp>
      <p:sp>
        <p:nvSpPr>
          <p:cNvPr id="144530" name="Rectangle 146"/>
          <p:cNvSpPr>
            <a:spLocks noChangeArrowheads="1"/>
          </p:cNvSpPr>
          <p:nvPr/>
        </p:nvSpPr>
        <p:spPr bwMode="auto">
          <a:xfrm>
            <a:off x="304800" y="304800"/>
            <a:ext cx="8535988" cy="889000"/>
          </a:xfrm>
          <a:prstGeom prst="rect">
            <a:avLst/>
          </a:prstGeom>
          <a:noFill/>
          <a:ln w="9525">
            <a:noFill/>
            <a:miter lim="800000"/>
            <a:headEnd/>
            <a:tailEnd/>
          </a:ln>
          <a:effectLst/>
        </p:spPr>
        <p:txBody>
          <a:bodyPr lIns="0" tIns="0" rIns="0" bIns="0"/>
          <a:lstStyle/>
          <a:p>
            <a:pPr eaLnBrk="1" hangingPunct="1"/>
            <a:r>
              <a:rPr lang="en-US" sz="3200" b="1">
                <a:solidFill>
                  <a:schemeClr val="bg1"/>
                </a:solidFill>
                <a:cs typeface="Arial" charset="0"/>
              </a:rPr>
              <a:t>How Do Content, Unit, and Essential Questions Support Learning?</a:t>
            </a:r>
          </a:p>
        </p:txBody>
      </p:sp>
      <p:graphicFrame>
        <p:nvGraphicFramePr>
          <p:cNvPr id="144588" name="Group 204"/>
          <p:cNvGraphicFramePr>
            <a:graphicFrameLocks noGrp="1"/>
          </p:cNvGraphicFramePr>
          <p:nvPr/>
        </p:nvGraphicFramePr>
        <p:xfrm>
          <a:off x="304800" y="1371600"/>
          <a:ext cx="8237538" cy="4650742"/>
        </p:xfrm>
        <a:graphic>
          <a:graphicData uri="http://schemas.openxmlformats.org/drawingml/2006/table">
            <a:tbl>
              <a:tblPr/>
              <a:tblGrid>
                <a:gridCol w="1754188"/>
                <a:gridCol w="6483350"/>
              </a:tblGrid>
              <a:tr h="585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bg1"/>
                          </a:solidFill>
                          <a:effectLst/>
                          <a:latin typeface="Verdana" pitchFamily="1" charset="0"/>
                          <a:cs typeface="Arial" charset="0"/>
                        </a:rPr>
                        <a:t>Sample Standard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0" marR="0" lvl="0" indent="0" algn="l" defTabSz="914400" rtl="0" eaLnBrk="1" fontAlgn="base" latinLnBrk="0" hangingPunct="1">
                        <a:lnSpc>
                          <a:spcPct val="100000"/>
                        </a:lnSpc>
                        <a:spcBef>
                          <a:spcPct val="40000"/>
                        </a:spcBef>
                        <a:spcAft>
                          <a:spcPct val="0"/>
                        </a:spcAft>
                        <a:buClrTx/>
                        <a:buSzTx/>
                        <a:buFontTx/>
                        <a:buNone/>
                        <a:tabLst/>
                      </a:pPr>
                      <a:r>
                        <a:rPr kumimoji="0" lang="en-US" sz="1400" b="1" i="0" u="none" strike="noStrike" cap="none" normalizeH="0" baseline="0" smtClean="0">
                          <a:ln>
                            <a:noFill/>
                          </a:ln>
                          <a:solidFill>
                            <a:schemeClr val="bg1"/>
                          </a:solidFill>
                          <a:effectLst/>
                          <a:latin typeface="Verdana" pitchFamily="1" charset="0"/>
                          <a:cs typeface="Arial" charset="0"/>
                        </a:rPr>
                        <a:t>Concept 3:  Organisms and Environments</a:t>
                      </a:r>
                      <a:r>
                        <a:rPr kumimoji="0" lang="en-US" sz="1400" b="0" i="0" u="none" strike="noStrike" cap="none" normalizeH="0" baseline="0" smtClean="0">
                          <a:ln>
                            <a:noFill/>
                          </a:ln>
                          <a:solidFill>
                            <a:schemeClr val="bg1"/>
                          </a:solidFill>
                          <a:effectLst/>
                          <a:latin typeface="Verdana" pitchFamily="1" charset="0"/>
                          <a:cs typeface="Arial" charset="0"/>
                        </a:rPr>
                        <a:t/>
                      </a:r>
                      <a:br>
                        <a:rPr kumimoji="0" lang="en-US" sz="1400" b="0" i="0" u="none" strike="noStrike" cap="none" normalizeH="0" baseline="0" smtClean="0">
                          <a:ln>
                            <a:noFill/>
                          </a:ln>
                          <a:solidFill>
                            <a:schemeClr val="bg1"/>
                          </a:solidFill>
                          <a:effectLst/>
                          <a:latin typeface="Verdana" pitchFamily="1" charset="0"/>
                          <a:cs typeface="Arial" charset="0"/>
                        </a:rPr>
                      </a:br>
                      <a:r>
                        <a:rPr kumimoji="0" lang="en-US" sz="1400" b="0" i="0" u="none" strike="noStrike" cap="none" normalizeH="0" baseline="0" smtClean="0">
                          <a:ln>
                            <a:noFill/>
                          </a:ln>
                          <a:solidFill>
                            <a:schemeClr val="bg1"/>
                          </a:solidFill>
                          <a:effectLst/>
                          <a:latin typeface="Verdana" pitchFamily="1" charset="0"/>
                          <a:cs typeface="Arial" charset="0"/>
                        </a:rPr>
                        <a:t>Understand the relationships among various organisms and their environment.</a:t>
                      </a:r>
                      <a:endParaRPr kumimoji="0" lang="en-US" sz="1800" b="0" i="0" u="none" strike="noStrike" cap="none" normalizeH="0" baseline="0" smtClean="0">
                        <a:ln>
                          <a:noFill/>
                        </a:ln>
                        <a:solidFill>
                          <a:schemeClr val="bg1"/>
                        </a:solidFill>
                        <a:effectLst/>
                        <a:latin typeface="Verdana" pitchFamily="1"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bg1"/>
                          </a:solidFill>
                          <a:effectLst/>
                          <a:latin typeface="Verdana" pitchFamily="1" charset="0"/>
                          <a:cs typeface="Arial" charset="0"/>
                        </a:rPr>
                        <a:t>Sample objective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bg1"/>
                          </a:solidFill>
                          <a:effectLst/>
                          <a:latin typeface="Verdana" pitchFamily="1" charset="0"/>
                          <a:cs typeface="Arial" charset="0"/>
                        </a:rPr>
                        <a:t>Students will be able to identify an ecosystem and explain how the organisms within an ecosystem are connected and interdependent.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bg1"/>
                          </a:solidFill>
                          <a:effectLst/>
                          <a:latin typeface="Verdana" pitchFamily="1" charset="0"/>
                          <a:cs typeface="Arial" charset="0"/>
                        </a:rPr>
                        <a:t>Content Questions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227013" marR="0" lvl="1" indent="230188" algn="l" defTabSz="914400" rtl="0" eaLnBrk="1" fontAlgn="base" latinLnBrk="0" hangingPunct="1">
                        <a:lnSpc>
                          <a:spcPct val="100000"/>
                        </a:lnSpc>
                        <a:spcBef>
                          <a:spcPct val="20000"/>
                        </a:spcBef>
                        <a:spcAft>
                          <a:spcPct val="0"/>
                        </a:spcAft>
                        <a:buClrTx/>
                        <a:buSzTx/>
                        <a:buFontTx/>
                        <a:buChar char="–"/>
                        <a:tabLst/>
                      </a:pPr>
                      <a:r>
                        <a:rPr kumimoji="0" lang="en-US" sz="1200" b="0" i="0" u="none" strike="noStrike" cap="none" normalizeH="0" baseline="0" smtClean="0">
                          <a:ln>
                            <a:noFill/>
                          </a:ln>
                          <a:solidFill>
                            <a:schemeClr val="bg1"/>
                          </a:solidFill>
                          <a:effectLst/>
                          <a:latin typeface="Verdana" pitchFamily="1" charset="0"/>
                          <a:cs typeface="Arial" charset="0"/>
                        </a:rPr>
                        <a:t>How do I collect information and display it in a graph?</a:t>
                      </a:r>
                    </a:p>
                    <a:p>
                      <a:pPr marL="227013" marR="0" lvl="1" indent="230188" algn="l" defTabSz="914400" rtl="0" eaLnBrk="1" fontAlgn="base" latinLnBrk="0" hangingPunct="1">
                        <a:lnSpc>
                          <a:spcPct val="100000"/>
                        </a:lnSpc>
                        <a:spcBef>
                          <a:spcPct val="20000"/>
                        </a:spcBef>
                        <a:spcAft>
                          <a:spcPct val="0"/>
                        </a:spcAft>
                        <a:buClrTx/>
                        <a:buSzTx/>
                        <a:buFontTx/>
                        <a:buChar char="–"/>
                        <a:tabLst/>
                      </a:pPr>
                      <a:r>
                        <a:rPr kumimoji="0" lang="en-US" sz="1200" b="0" i="0" u="none" strike="noStrike" cap="none" normalizeH="0" baseline="0" smtClean="0">
                          <a:ln>
                            <a:noFill/>
                          </a:ln>
                          <a:solidFill>
                            <a:schemeClr val="bg1"/>
                          </a:solidFill>
                          <a:effectLst/>
                          <a:latin typeface="Verdana" pitchFamily="1" charset="0"/>
                          <a:cs typeface="Arial" charset="0"/>
                        </a:rPr>
                        <a:t>What urban animals are there and what do they need to survive?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bg1"/>
                          </a:solidFill>
                          <a:effectLst/>
                          <a:latin typeface="Verdana" pitchFamily="1" charset="0"/>
                          <a:cs typeface="Arial" charset="0"/>
                        </a:rPr>
                        <a:t>Unit</a:t>
                      </a:r>
                      <a:br>
                        <a:rPr kumimoji="0" lang="en-US" sz="1600" b="1" i="0" u="none" strike="noStrike" cap="none" normalizeH="0" baseline="0" smtClean="0">
                          <a:ln>
                            <a:noFill/>
                          </a:ln>
                          <a:solidFill>
                            <a:schemeClr val="bg1"/>
                          </a:solidFill>
                          <a:effectLst/>
                          <a:latin typeface="Verdana" pitchFamily="1" charset="0"/>
                          <a:cs typeface="Arial" charset="0"/>
                        </a:rPr>
                      </a:br>
                      <a:r>
                        <a:rPr kumimoji="0" lang="en-US" sz="1600" b="1" i="0" u="none" strike="noStrike" cap="none" normalizeH="0" baseline="0" smtClean="0">
                          <a:ln>
                            <a:noFill/>
                          </a:ln>
                          <a:solidFill>
                            <a:schemeClr val="bg1"/>
                          </a:solidFill>
                          <a:effectLst/>
                          <a:latin typeface="Verdana" pitchFamily="1" charset="0"/>
                          <a:cs typeface="Arial" charset="0"/>
                        </a:rPr>
                        <a:t>Question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bg1"/>
                          </a:solidFill>
                          <a:effectLst/>
                          <a:latin typeface="Verdana" pitchFamily="1" charset="0"/>
                          <a:cs typeface="Arial" charset="0"/>
                        </a:rPr>
                        <a:t>How can urban wildlife and humans live together successfully?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bg1"/>
                          </a:solidFill>
                          <a:effectLst/>
                          <a:latin typeface="Verdana" pitchFamily="1" charset="0"/>
                          <a:cs typeface="Arial" charset="0"/>
                        </a:rPr>
                        <a:t>Essential Question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bg1"/>
                          </a:solidFill>
                          <a:effectLst/>
                          <a:latin typeface="Verdana" pitchFamily="1" charset="0"/>
                          <a:cs typeface="Arial" charset="0"/>
                        </a:rPr>
                        <a:t>How can we all get along?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1582738">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bg1"/>
                          </a:solidFill>
                          <a:effectLst/>
                          <a:latin typeface="Verdana" pitchFamily="1" charset="0"/>
                          <a:cs typeface="Arial" charset="0"/>
                        </a:rPr>
                        <a:t>Project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bg1"/>
                          </a:solidFill>
                          <a:effectLst/>
                          <a:latin typeface="Verdana" pitchFamily="1" charset="0"/>
                          <a:cs typeface="Arial" charset="0"/>
                        </a:rPr>
                        <a:t>Using actual wildlife injury data from a local wildlife rescue center, students learn what animal species have been injured, the causes of injury, and the effects of reduced urban wildlife. Students provide recommendations to reduce human caused injury to wildlife and present a summary of their findings and recommendations to the local Audubon Society, the Humane Society, neighborhood associations, and other interested groups. At the end of each public presentation, students gather public reaction to the data, and publish the findings and ideas in an informational brochure for the public.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082" name="Picture 2" descr="intelEDU_4c_lrg [Converted]"/>
          <p:cNvPicPr>
            <a:picLocks noChangeAspect="1" noChangeArrowheads="1"/>
          </p:cNvPicPr>
          <p:nvPr/>
        </p:nvPicPr>
        <p:blipFill>
          <a:blip r:embed="rId3" cstate="print"/>
          <a:srcRect/>
          <a:stretch>
            <a:fillRect/>
          </a:stretch>
        </p:blipFill>
        <p:spPr bwMode="auto">
          <a:xfrm>
            <a:off x="2265363" y="2084388"/>
            <a:ext cx="4500562" cy="2247900"/>
          </a:xfrm>
          <a:prstGeom prst="rect">
            <a:avLst/>
          </a:prstGeom>
          <a:noFill/>
        </p:spPr>
      </p:pic>
      <p:sp>
        <p:nvSpPr>
          <p:cNvPr id="174083" name="Text Box 3"/>
          <p:cNvSpPr txBox="1">
            <a:spLocks noChangeArrowheads="1"/>
          </p:cNvSpPr>
          <p:nvPr/>
        </p:nvSpPr>
        <p:spPr bwMode="auto">
          <a:xfrm>
            <a:off x="484188" y="6415088"/>
            <a:ext cx="6451600" cy="319087"/>
          </a:xfrm>
          <a:prstGeom prst="rect">
            <a:avLst/>
          </a:prstGeom>
          <a:noFill/>
          <a:ln w="50800" algn="ctr">
            <a:noFill/>
            <a:miter lim="800000"/>
            <a:headEnd/>
            <a:tailEnd/>
          </a:ln>
          <a:effectLst/>
        </p:spPr>
        <p:txBody>
          <a:bodyPr lIns="0" tIns="0" rIns="0" bIns="0">
            <a:spAutoFit/>
          </a:bodyPr>
          <a:lstStyle/>
          <a:p>
            <a:r>
              <a:rPr lang="en-US" sz="700">
                <a:solidFill>
                  <a:srgbClr val="0860A8"/>
                </a:solidFill>
              </a:rPr>
              <a:t>Programs of the Intel Education Initiative are funded by the Intel Foundation and Intel Corporation.  </a:t>
            </a:r>
            <a:br>
              <a:rPr lang="en-US" sz="700">
                <a:solidFill>
                  <a:srgbClr val="0860A8"/>
                </a:solidFill>
              </a:rPr>
            </a:br>
            <a:r>
              <a:rPr lang="en-US" sz="700">
                <a:solidFill>
                  <a:srgbClr val="0860A8"/>
                </a:solidFill>
              </a:rPr>
              <a:t>Copyright © 2007 Intel Corporation. All rights reserved. Intel and Intel</a:t>
            </a:r>
            <a:r>
              <a:rPr lang="en-US" sz="700" baseline="30000">
                <a:solidFill>
                  <a:srgbClr val="0860A8"/>
                </a:solidFill>
                <a:sym typeface="Symbol" pitchFamily="1" charset="2"/>
              </a:rPr>
              <a:t></a:t>
            </a:r>
            <a:r>
              <a:rPr lang="en-US" sz="700">
                <a:solidFill>
                  <a:srgbClr val="0860A8"/>
                </a:solidFill>
              </a:rPr>
              <a:t> Education are trademarks or registered trademarks of Intel Corporation or its subsidiaries in the United States and other countries.  *Other names and brands may be claimed as the property of others.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A66BBC92-CAF2-415E-8486-F06DA865049A}" type="slidenum">
              <a:rPr lang="en-US"/>
              <a:pPr/>
              <a:t>2</a:t>
            </a:fld>
            <a:endParaRPr lang="en-US"/>
          </a:p>
        </p:txBody>
      </p:sp>
      <p:sp>
        <p:nvSpPr>
          <p:cNvPr id="178178" name="Rectangle 2"/>
          <p:cNvSpPr>
            <a:spLocks noGrp="1" noChangeArrowheads="1"/>
          </p:cNvSpPr>
          <p:nvPr>
            <p:ph type="title"/>
          </p:nvPr>
        </p:nvSpPr>
        <p:spPr/>
        <p:txBody>
          <a:bodyPr/>
          <a:lstStyle/>
          <a:p>
            <a:r>
              <a:rPr lang="en-US"/>
              <a:t>Asking Questions is Contagious</a:t>
            </a:r>
            <a:br>
              <a:rPr lang="en-US"/>
            </a:br>
            <a:endParaRPr lang="en-US"/>
          </a:p>
        </p:txBody>
      </p:sp>
      <p:sp>
        <p:nvSpPr>
          <p:cNvPr id="178179" name="Rectangle 3"/>
          <p:cNvSpPr>
            <a:spLocks noGrp="1" noChangeArrowheads="1"/>
          </p:cNvSpPr>
          <p:nvPr>
            <p:ph type="body" idx="1"/>
          </p:nvPr>
        </p:nvSpPr>
        <p:spPr/>
        <p:txBody>
          <a:bodyPr/>
          <a:lstStyle/>
          <a:p>
            <a:pPr>
              <a:spcBef>
                <a:spcPct val="50000"/>
              </a:spcBef>
            </a:pPr>
            <a:r>
              <a:rPr lang="en-US"/>
              <a:t>It promotes authentic learning, which encourages students to ask more questions</a:t>
            </a:r>
          </a:p>
          <a:p>
            <a:pPr>
              <a:spcBef>
                <a:spcPct val="50000"/>
              </a:spcBef>
            </a:pPr>
            <a:r>
              <a:rPr lang="en-US"/>
              <a:t>Students are more likely to become self-directed learners because they are interested in the answers</a:t>
            </a:r>
          </a:p>
          <a:p>
            <a:pPr>
              <a:spcBef>
                <a:spcPct val="50000"/>
              </a:spcBef>
            </a:pPr>
            <a:r>
              <a:rPr lang="en-US"/>
              <a:t>Students see the connections between the subject being taught and their world—it can change their whole outlook on what education is about </a:t>
            </a:r>
          </a:p>
          <a:p>
            <a:pPr lvl="1"/>
            <a:endParaRPr lang="en-US"/>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86B73742-9148-499C-A91F-C0A4709D2F36}" type="slidenum">
              <a:rPr lang="en-US"/>
              <a:pPr/>
              <a:t>3</a:t>
            </a:fld>
            <a:endParaRPr lang="en-US"/>
          </a:p>
        </p:txBody>
      </p:sp>
      <p:sp>
        <p:nvSpPr>
          <p:cNvPr id="126978" name="Rectangle 2"/>
          <p:cNvSpPr>
            <a:spLocks noGrp="1" noChangeArrowheads="1"/>
          </p:cNvSpPr>
          <p:nvPr>
            <p:ph type="title"/>
          </p:nvPr>
        </p:nvSpPr>
        <p:spPr>
          <a:xfrm>
            <a:off x="381000" y="685800"/>
            <a:ext cx="8229600" cy="1143000"/>
          </a:xfrm>
        </p:spPr>
        <p:txBody>
          <a:bodyPr/>
          <a:lstStyle/>
          <a:p>
            <a:r>
              <a:rPr lang="en-US"/>
              <a:t>Curriculum-Framing Questions include Essential, Unit, and Content Questions</a:t>
            </a:r>
            <a:br>
              <a:rPr lang="en-US"/>
            </a:br>
            <a:endParaRPr lang="en-US"/>
          </a:p>
        </p:txBody>
      </p:sp>
      <p:sp>
        <p:nvSpPr>
          <p:cNvPr id="126979" name="Rectangle 3"/>
          <p:cNvSpPr>
            <a:spLocks noGrp="1" noChangeArrowheads="1"/>
          </p:cNvSpPr>
          <p:nvPr>
            <p:ph type="body" idx="1"/>
          </p:nvPr>
        </p:nvSpPr>
        <p:spPr>
          <a:xfrm>
            <a:off x="381000" y="2286000"/>
            <a:ext cx="8237538" cy="3733800"/>
          </a:xfrm>
        </p:spPr>
        <p:txBody>
          <a:bodyPr/>
          <a:lstStyle/>
          <a:p>
            <a:r>
              <a:rPr lang="en-US"/>
              <a:t>To target higher-order thinking skills</a:t>
            </a:r>
          </a:p>
          <a:p>
            <a:pPr lvl="1"/>
            <a:r>
              <a:rPr lang="en-US"/>
              <a:t>To require comparison, synthesis, interpretation, evaluation, etc.</a:t>
            </a:r>
          </a:p>
          <a:p>
            <a:r>
              <a:rPr lang="en-US"/>
              <a:t>To ensure student projects are compelling and engaging</a:t>
            </a:r>
          </a:p>
          <a:p>
            <a:pPr lvl="1"/>
            <a:r>
              <a:rPr lang="en-US"/>
              <a:t>To require more than a simple restatement of facts</a:t>
            </a:r>
          </a:p>
          <a:p>
            <a:r>
              <a:rPr lang="en-US"/>
              <a:t>To focus on important topics</a:t>
            </a:r>
          </a:p>
          <a:p>
            <a:pPr lvl="1"/>
            <a:r>
              <a:rPr lang="en-US"/>
              <a:t>To connect learning to other disciplines and other topics of study</a:t>
            </a:r>
          </a:p>
          <a:p>
            <a:pPr lvl="1"/>
            <a:r>
              <a:rPr lang="en-US"/>
              <a:t>To ask questions that have been asked throughout human history </a:t>
            </a:r>
          </a:p>
          <a:p>
            <a:pPr lvl="1"/>
            <a:r>
              <a:rPr lang="en-US"/>
              <a:t>To address compelling questions that students ask </a:t>
            </a:r>
          </a:p>
          <a:p>
            <a:pPr lvl="1">
              <a:buFontTx/>
              <a:buNone/>
            </a:pPr>
            <a:endParaRPr lang="en-US" b="1" i="1"/>
          </a:p>
          <a:p>
            <a:endParaRPr lang="en-US"/>
          </a:p>
        </p:txBody>
      </p:sp>
      <p:sp>
        <p:nvSpPr>
          <p:cNvPr id="126983" name="Text Box 7"/>
          <p:cNvSpPr txBox="1">
            <a:spLocks noChangeArrowheads="1"/>
          </p:cNvSpPr>
          <p:nvPr/>
        </p:nvSpPr>
        <p:spPr bwMode="auto">
          <a:xfrm>
            <a:off x="381000" y="1752600"/>
            <a:ext cx="8077200" cy="457200"/>
          </a:xfrm>
          <a:prstGeom prst="rect">
            <a:avLst/>
          </a:prstGeom>
          <a:noFill/>
          <a:ln w="9525">
            <a:noFill/>
            <a:miter lim="800000"/>
            <a:headEnd/>
            <a:tailEnd/>
          </a:ln>
          <a:effectLst/>
        </p:spPr>
        <p:txBody>
          <a:bodyPr>
            <a:spAutoFit/>
          </a:bodyPr>
          <a:lstStyle/>
          <a:p>
            <a:pPr>
              <a:spcBef>
                <a:spcPct val="50000"/>
              </a:spcBef>
            </a:pPr>
            <a:r>
              <a:rPr lang="en-US">
                <a:solidFill>
                  <a:schemeClr val="bg1"/>
                </a:solidFill>
              </a:rPr>
              <a:t>Why Use Curriculum Framing Questions?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4264C45-496F-4E89-8AC7-1AE4E1F09AF0}" type="slidenum">
              <a:rPr lang="en-US"/>
              <a:pPr/>
              <a:t>4</a:t>
            </a:fld>
            <a:endParaRPr lang="en-US"/>
          </a:p>
        </p:txBody>
      </p:sp>
      <p:sp>
        <p:nvSpPr>
          <p:cNvPr id="125954" name="Rectangle 2"/>
          <p:cNvSpPr>
            <a:spLocks noGrp="1" noChangeArrowheads="1"/>
          </p:cNvSpPr>
          <p:nvPr>
            <p:ph type="title"/>
          </p:nvPr>
        </p:nvSpPr>
        <p:spPr>
          <a:xfrm>
            <a:off x="457200" y="334963"/>
            <a:ext cx="8229600" cy="579437"/>
          </a:xfrm>
        </p:spPr>
        <p:txBody>
          <a:bodyPr/>
          <a:lstStyle/>
          <a:p>
            <a:r>
              <a:rPr lang="en-US"/>
              <a:t>Essential Questions</a:t>
            </a:r>
          </a:p>
        </p:txBody>
      </p:sp>
      <p:sp>
        <p:nvSpPr>
          <p:cNvPr id="125955" name="Rectangle 3"/>
          <p:cNvSpPr>
            <a:spLocks noGrp="1" noChangeArrowheads="1"/>
          </p:cNvSpPr>
          <p:nvPr>
            <p:ph type="body" idx="1"/>
          </p:nvPr>
        </p:nvSpPr>
        <p:spPr>
          <a:xfrm>
            <a:off x="457200" y="1066800"/>
            <a:ext cx="8237538" cy="4572000"/>
          </a:xfrm>
        </p:spPr>
        <p:txBody>
          <a:bodyPr/>
          <a:lstStyle/>
          <a:p>
            <a:pPr marL="225425" indent="-225425"/>
            <a:r>
              <a:rPr lang="en-US" b="1"/>
              <a:t>Are broad, open-ended questions: </a:t>
            </a:r>
          </a:p>
          <a:p>
            <a:pPr lvl="1"/>
            <a:r>
              <a:rPr lang="en-US" sz="2000"/>
              <a:t>Address big ideas and enduring concepts</a:t>
            </a:r>
          </a:p>
          <a:p>
            <a:pPr lvl="1"/>
            <a:r>
              <a:rPr lang="en-US" sz="2000"/>
              <a:t>Are engaging and meaningful</a:t>
            </a:r>
          </a:p>
          <a:p>
            <a:pPr lvl="1"/>
            <a:r>
              <a:rPr lang="en-US" sz="2000"/>
              <a:t>Spark curiosity</a:t>
            </a:r>
          </a:p>
          <a:p>
            <a:pPr lvl="1"/>
            <a:r>
              <a:rPr lang="en-US" sz="2000"/>
              <a:t>Pose a reasonable challenge</a:t>
            </a:r>
          </a:p>
          <a:p>
            <a:pPr lvl="1"/>
            <a:r>
              <a:rPr lang="en-US" sz="2000"/>
              <a:t>Require higher-order thinking skills</a:t>
            </a:r>
          </a:p>
          <a:p>
            <a:pPr lvl="1"/>
            <a:r>
              <a:rPr lang="en-US" sz="2000"/>
              <a:t>Have answers that cannot be looked up in a book</a:t>
            </a:r>
          </a:p>
          <a:p>
            <a:pPr lvl="1">
              <a:spcAft>
                <a:spcPct val="40000"/>
              </a:spcAft>
            </a:pPr>
            <a:r>
              <a:rPr lang="en-US" sz="2000"/>
              <a:t>Often cross disciplines and help students see how subjects are related</a:t>
            </a:r>
          </a:p>
          <a:p>
            <a:pPr marL="225425" indent="-225425"/>
            <a:r>
              <a:rPr lang="en-US">
                <a:solidFill>
                  <a:schemeClr val="folHlink"/>
                </a:solidFill>
              </a:rPr>
              <a:t>Example: </a:t>
            </a:r>
          </a:p>
          <a:p>
            <a:pPr lvl="1">
              <a:buFont typeface="Times" pitchFamily="1" charset="0"/>
              <a:buChar char="–"/>
            </a:pPr>
            <a:r>
              <a:rPr lang="en-US" sz="2000" b="1">
                <a:solidFill>
                  <a:schemeClr val="folHlink"/>
                </a:solidFill>
              </a:rPr>
              <a:t>EQ: </a:t>
            </a:r>
          </a:p>
          <a:p>
            <a:pPr lvl="2"/>
            <a:r>
              <a:rPr lang="en-US" b="1">
                <a:solidFill>
                  <a:schemeClr val="folHlink"/>
                </a:solidFill>
              </a:rPr>
              <a:t>Why do we need others</a:t>
            </a:r>
            <a:r>
              <a:rPr lang="en-US" b="1" i="1">
                <a:solidFill>
                  <a:schemeClr val="folHlink"/>
                </a:solidFill>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7CDE89C-2FB6-4369-A3F0-5C1B00BF2283}" type="slidenum">
              <a:rPr lang="en-US"/>
              <a:pPr/>
              <a:t>5</a:t>
            </a:fld>
            <a:endParaRPr lang="en-US"/>
          </a:p>
        </p:txBody>
      </p:sp>
      <p:sp>
        <p:nvSpPr>
          <p:cNvPr id="129026" name="Rectangle 2"/>
          <p:cNvSpPr>
            <a:spLocks noGrp="1" noChangeArrowheads="1"/>
          </p:cNvSpPr>
          <p:nvPr>
            <p:ph type="title"/>
          </p:nvPr>
        </p:nvSpPr>
        <p:spPr/>
        <p:txBody>
          <a:bodyPr/>
          <a:lstStyle/>
          <a:p>
            <a:r>
              <a:rPr lang="en-US"/>
              <a:t>How Do Essential Questions Help Teachers?</a:t>
            </a:r>
          </a:p>
        </p:txBody>
      </p:sp>
      <p:sp>
        <p:nvSpPr>
          <p:cNvPr id="129027" name="Rectangle 3"/>
          <p:cNvSpPr>
            <a:spLocks noGrp="1" noChangeArrowheads="1"/>
          </p:cNvSpPr>
          <p:nvPr>
            <p:ph type="body" idx="1"/>
          </p:nvPr>
        </p:nvSpPr>
        <p:spPr>
          <a:xfrm>
            <a:off x="457200" y="1600200"/>
            <a:ext cx="8229600" cy="2971800"/>
          </a:xfrm>
        </p:spPr>
        <p:txBody>
          <a:bodyPr/>
          <a:lstStyle/>
          <a:p>
            <a:r>
              <a:rPr lang="en-US"/>
              <a:t>They help teachers focus on important topics in their year-long curriculum</a:t>
            </a:r>
          </a:p>
          <a:p>
            <a:r>
              <a:rPr lang="en-US"/>
              <a:t>They raise important questions across content areas (Math, Science, Literature, History, etc.).</a:t>
            </a:r>
          </a:p>
          <a:p>
            <a:r>
              <a:rPr lang="en-US"/>
              <a:t>They center around major issues, problems, concerns, interests, or themes that also occur in other units.</a:t>
            </a:r>
          </a:p>
          <a:p>
            <a:r>
              <a:rPr lang="en-US"/>
              <a:t>They help teachers promote authentic inquiry</a:t>
            </a:r>
          </a:p>
          <a:p>
            <a:pPr lvl="1"/>
            <a:endParaRPr lang="en-US"/>
          </a:p>
          <a:p>
            <a:pPr lvl="1" algn="r">
              <a:buFontTx/>
              <a:buNone/>
            </a:pPr>
            <a:r>
              <a:rPr lang="en-US"/>
              <a:t/>
            </a:r>
            <a:br>
              <a:rPr lang="en-US"/>
            </a:br>
            <a:endParaRPr lang="en-US"/>
          </a:p>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F80D39C-402F-4AE8-BBE4-34FDC58AD2E4}" type="slidenum">
              <a:rPr lang="en-US"/>
              <a:pPr/>
              <a:t>6</a:t>
            </a:fld>
            <a:endParaRPr lang="en-US"/>
          </a:p>
        </p:txBody>
      </p:sp>
      <p:sp>
        <p:nvSpPr>
          <p:cNvPr id="134146" name="Rectangle 2"/>
          <p:cNvSpPr>
            <a:spLocks noGrp="1" noChangeArrowheads="1"/>
          </p:cNvSpPr>
          <p:nvPr>
            <p:ph type="title"/>
          </p:nvPr>
        </p:nvSpPr>
        <p:spPr/>
        <p:txBody>
          <a:bodyPr/>
          <a:lstStyle/>
          <a:p>
            <a:r>
              <a:rPr lang="en-US"/>
              <a:t>How Do Essential Questions Help Students? </a:t>
            </a:r>
            <a:r>
              <a:rPr lang="en-US" sz="1600" b="0"/>
              <a:t>(cont.)</a:t>
            </a:r>
            <a:endParaRPr lang="en-US"/>
          </a:p>
        </p:txBody>
      </p:sp>
      <p:sp>
        <p:nvSpPr>
          <p:cNvPr id="134147" name="Rectangle 3"/>
          <p:cNvSpPr>
            <a:spLocks noGrp="1" noChangeArrowheads="1"/>
          </p:cNvSpPr>
          <p:nvPr>
            <p:ph type="body" idx="1"/>
          </p:nvPr>
        </p:nvSpPr>
        <p:spPr>
          <a:xfrm>
            <a:off x="455613" y="1371600"/>
            <a:ext cx="8237537" cy="4572000"/>
          </a:xfrm>
        </p:spPr>
        <p:txBody>
          <a:bodyPr/>
          <a:lstStyle/>
          <a:p>
            <a:r>
              <a:rPr lang="en-US"/>
              <a:t>Essential Questions bring meaning and focus to the study of events and topics throughout a project or course, which otherwise may seem arbitrary or unrelated.</a:t>
            </a:r>
          </a:p>
          <a:p>
            <a:r>
              <a:rPr lang="en-US"/>
              <a:t>They engage students’ imagination and connect the subject with their own experiences and ideas.</a:t>
            </a:r>
          </a:p>
          <a:p>
            <a:r>
              <a:rPr lang="en-US"/>
              <a:t>There is no one, obvious “right” answer, so students are challenged to explore many possibilities.</a:t>
            </a:r>
          </a:p>
          <a:p>
            <a:r>
              <a:rPr lang="en-US"/>
              <a:t>They encourage in-depth discussion and research, and set the stage for further questioning.</a:t>
            </a:r>
          </a:p>
          <a:p>
            <a:r>
              <a:rPr lang="en-US"/>
              <a:t>They help students compare, contrast, and make analogies. </a:t>
            </a:r>
          </a:p>
          <a:p>
            <a:pPr lvl="1" algn="r">
              <a:buFontTx/>
              <a:buNone/>
            </a:pPr>
            <a:endParaRPr lang="en-US" sz="1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FAD4133-93CC-4D8B-B16E-8CBA82421283}" type="slidenum">
              <a:rPr lang="en-US"/>
              <a:pPr/>
              <a:t>7</a:t>
            </a:fld>
            <a:endParaRPr lang="en-US"/>
          </a:p>
        </p:txBody>
      </p:sp>
      <p:sp>
        <p:nvSpPr>
          <p:cNvPr id="179202" name="Rectangle 2"/>
          <p:cNvSpPr>
            <a:spLocks noGrp="1" noChangeArrowheads="1"/>
          </p:cNvSpPr>
          <p:nvPr>
            <p:ph type="title"/>
          </p:nvPr>
        </p:nvSpPr>
        <p:spPr>
          <a:xfrm>
            <a:off x="457200" y="152400"/>
            <a:ext cx="8229600" cy="808038"/>
          </a:xfrm>
        </p:spPr>
        <p:txBody>
          <a:bodyPr/>
          <a:lstStyle/>
          <a:p>
            <a:r>
              <a:rPr lang="en-US"/>
              <a:t>Unit Questions</a:t>
            </a:r>
          </a:p>
        </p:txBody>
      </p:sp>
      <p:sp>
        <p:nvSpPr>
          <p:cNvPr id="179203" name="Rectangle 3"/>
          <p:cNvSpPr>
            <a:spLocks noGrp="1" noChangeArrowheads="1"/>
          </p:cNvSpPr>
          <p:nvPr>
            <p:ph type="body" idx="1"/>
          </p:nvPr>
        </p:nvSpPr>
        <p:spPr>
          <a:xfrm>
            <a:off x="457200" y="990600"/>
            <a:ext cx="8237538" cy="4343400"/>
          </a:xfrm>
        </p:spPr>
        <p:txBody>
          <a:bodyPr/>
          <a:lstStyle/>
          <a:p>
            <a:pPr>
              <a:lnSpc>
                <a:spcPct val="90000"/>
              </a:lnSpc>
            </a:pPr>
            <a:r>
              <a:rPr lang="en-US"/>
              <a:t>Are open-ended questions that tie directly to a project or unit</a:t>
            </a:r>
          </a:p>
          <a:p>
            <a:r>
              <a:rPr lang="en-US"/>
              <a:t>Pose a reasonable challenge</a:t>
            </a:r>
          </a:p>
          <a:p>
            <a:r>
              <a:rPr lang="en-US"/>
              <a:t>Require higher-order thinking skills</a:t>
            </a:r>
          </a:p>
          <a:p>
            <a:pPr>
              <a:lnSpc>
                <a:spcPct val="90000"/>
              </a:lnSpc>
            </a:pPr>
            <a:r>
              <a:rPr lang="en-US"/>
              <a:t>Help students construct their own answers and their own meaning from the information they have gathered</a:t>
            </a:r>
          </a:p>
          <a:p>
            <a:r>
              <a:rPr lang="en-US"/>
              <a:t>Help answer the Essential Question</a:t>
            </a:r>
          </a:p>
          <a:p>
            <a:r>
              <a:rPr lang="en-US">
                <a:solidFill>
                  <a:schemeClr val="folHlink"/>
                </a:solidFill>
              </a:rPr>
              <a:t>Examples:</a:t>
            </a:r>
            <a:r>
              <a:rPr lang="en-US" b="1" i="1"/>
              <a:t>  </a:t>
            </a:r>
          </a:p>
          <a:p>
            <a:pPr lvl="1"/>
            <a:r>
              <a:rPr lang="en-US" i="1"/>
              <a:t>EQ: </a:t>
            </a:r>
          </a:p>
          <a:p>
            <a:pPr lvl="2"/>
            <a:r>
              <a:rPr lang="en-US" i="1"/>
              <a:t>Why do we need others?</a:t>
            </a:r>
          </a:p>
          <a:p>
            <a:pPr lvl="1"/>
            <a:r>
              <a:rPr lang="en-US" b="1">
                <a:solidFill>
                  <a:schemeClr val="folHlink"/>
                </a:solidFill>
              </a:rPr>
              <a:t>UQ:</a:t>
            </a:r>
            <a:endParaRPr lang="en-US" sz="2000" b="1">
              <a:solidFill>
                <a:schemeClr val="folHlink"/>
              </a:solidFill>
            </a:endParaRPr>
          </a:p>
          <a:p>
            <a:pPr lvl="2"/>
            <a:r>
              <a:rPr lang="en-US" b="1">
                <a:solidFill>
                  <a:schemeClr val="folHlink"/>
                </a:solidFill>
              </a:rPr>
              <a:t>Which of our community helpers is the most important? </a:t>
            </a:r>
          </a:p>
          <a:p>
            <a:pPr lvl="2"/>
            <a:r>
              <a:rPr lang="en-US" b="1">
                <a:solidFill>
                  <a:schemeClr val="folHlink"/>
                </a:solidFill>
              </a:rPr>
              <a:t>Which community helper would you most like to be?</a:t>
            </a:r>
            <a:r>
              <a:rPr lang="en-US" sz="2400" b="1" i="1">
                <a:solidFill>
                  <a:schemeClr val="folHlink"/>
                </a:solidFill>
              </a:rPr>
              <a:t> </a:t>
            </a:r>
          </a:p>
          <a:p>
            <a:pPr lvl="2">
              <a:buFontTx/>
              <a:buNone/>
            </a:pPr>
            <a:endParaRPr lang="en-US" b="1" i="1">
              <a:solidFill>
                <a:schemeClr val="folHlink"/>
              </a:solidFill>
            </a:endParaRPr>
          </a:p>
          <a:p>
            <a:pPr lvl="1">
              <a:lnSpc>
                <a:spcPct val="90000"/>
              </a:lnSpc>
            </a:pPr>
            <a:endParaRPr lang="en-US" sz="2000"/>
          </a:p>
          <a:p>
            <a:endParaRPr 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3"/>
          <p:cNvSpPr>
            <a:spLocks noGrp="1"/>
          </p:cNvSpPr>
          <p:nvPr>
            <p:ph type="sldNum" sz="quarter" idx="10"/>
          </p:nvPr>
        </p:nvSpPr>
        <p:spPr/>
        <p:txBody>
          <a:bodyPr/>
          <a:lstStyle/>
          <a:p>
            <a:fld id="{3CF1CBE0-55BA-4652-A48C-09B246E565E7}" type="slidenum">
              <a:rPr lang="en-US"/>
              <a:pPr/>
              <a:t>8</a:t>
            </a:fld>
            <a:endParaRPr lang="en-US"/>
          </a:p>
        </p:txBody>
      </p:sp>
      <p:sp>
        <p:nvSpPr>
          <p:cNvPr id="142338" name="Rectangle 2"/>
          <p:cNvSpPr>
            <a:spLocks noGrp="1" noChangeArrowheads="1"/>
          </p:cNvSpPr>
          <p:nvPr>
            <p:ph type="title"/>
          </p:nvPr>
        </p:nvSpPr>
        <p:spPr/>
        <p:txBody>
          <a:bodyPr/>
          <a:lstStyle/>
          <a:p>
            <a:r>
              <a:rPr lang="en-US"/>
              <a:t>How Do Unit Questions Support </a:t>
            </a:r>
            <a:br>
              <a:rPr lang="en-US"/>
            </a:br>
            <a:r>
              <a:rPr lang="en-US"/>
              <a:t>Essential Questions?</a:t>
            </a:r>
          </a:p>
        </p:txBody>
      </p:sp>
      <p:graphicFrame>
        <p:nvGraphicFramePr>
          <p:cNvPr id="142438" name="Group 102"/>
          <p:cNvGraphicFramePr>
            <a:graphicFrameLocks noGrp="1"/>
          </p:cNvGraphicFramePr>
          <p:nvPr>
            <p:ph idx="1"/>
          </p:nvPr>
        </p:nvGraphicFramePr>
        <p:xfrm>
          <a:off x="457200" y="1600200"/>
          <a:ext cx="8229600" cy="4373880"/>
        </p:xfrm>
        <a:graphic>
          <a:graphicData uri="http://schemas.openxmlformats.org/drawingml/2006/table">
            <a:tbl>
              <a:tblPr/>
              <a:tblGrid>
                <a:gridCol w="3884613"/>
                <a:gridCol w="4344987"/>
              </a:tblGrid>
              <a:tr h="327025">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bg1"/>
                          </a:solidFill>
                          <a:effectLst/>
                          <a:latin typeface="Verdana" pitchFamily="1" charset="0"/>
                          <a:cs typeface="Arial" charset="0"/>
                        </a:rPr>
                        <a:t>Essential Question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bg1"/>
                          </a:solidFill>
                          <a:effectLst/>
                          <a:latin typeface="Verdana" pitchFamily="1" charset="0"/>
                          <a:cs typeface="Arial" charset="0"/>
                        </a:rPr>
                        <a:t>Unit Questions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99"/>
                    </a:solidFill>
                  </a:tcPr>
                </a:tc>
              </a:tr>
              <a:tr h="519113">
                <a:tc>
                  <a:txBody>
                    <a:bodyPr/>
                    <a:lstStyle/>
                    <a:p>
                      <a:pPr marL="228600" marR="0" lvl="0" indent="-228600" algn="l" defTabSz="914400" rtl="0" eaLnBrk="1" fontAlgn="base" latinLnBrk="0" hangingPunct="1">
                        <a:lnSpc>
                          <a:spcPct val="100000"/>
                        </a:lnSpc>
                        <a:spcBef>
                          <a:spcPct val="20000"/>
                        </a:spcBef>
                        <a:spcAft>
                          <a:spcPct val="0"/>
                        </a:spcAft>
                        <a:buClrTx/>
                        <a:buSzTx/>
                        <a:buFontTx/>
                        <a:buChar char="•"/>
                        <a:tabLst/>
                      </a:pPr>
                      <a:r>
                        <a:rPr kumimoji="0" lang="en-US" sz="1700" b="0" i="0" u="none" strike="noStrike" cap="none" normalizeH="0" baseline="0" smtClean="0">
                          <a:ln>
                            <a:noFill/>
                          </a:ln>
                          <a:solidFill>
                            <a:schemeClr val="bg1"/>
                          </a:solidFill>
                          <a:effectLst/>
                          <a:latin typeface="Verdana" pitchFamily="1" charset="0"/>
                          <a:cs typeface="Arial" charset="0"/>
                        </a:rPr>
                        <a:t>How can math help me understand the world around 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 typeface="Times" pitchFamily="1" charset="0"/>
                        <a:buChar char="–"/>
                        <a:tabLst/>
                      </a:pPr>
                      <a:r>
                        <a:rPr kumimoji="0" lang="en-US" sz="1500" b="0" i="0" u="none" strike="noStrike" cap="none" normalizeH="0" baseline="0" smtClean="0">
                          <a:ln>
                            <a:noFill/>
                          </a:ln>
                          <a:solidFill>
                            <a:schemeClr val="bg1"/>
                          </a:solidFill>
                          <a:effectLst/>
                          <a:latin typeface="Verdana" pitchFamily="1" charset="0"/>
                          <a:cs typeface="Arial" charset="0"/>
                        </a:rPr>
                        <a:t>What are fractals good for?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738188">
                <a:tc>
                  <a:txBody>
                    <a:bodyPr/>
                    <a:lstStyle/>
                    <a:p>
                      <a:pPr marL="228600" marR="0" lvl="0" indent="-228600" algn="l" defTabSz="914400" rtl="0" eaLnBrk="1" fontAlgn="base" latinLnBrk="0" hangingPunct="1">
                        <a:lnSpc>
                          <a:spcPct val="100000"/>
                        </a:lnSpc>
                        <a:spcBef>
                          <a:spcPct val="20000"/>
                        </a:spcBef>
                        <a:spcAft>
                          <a:spcPct val="0"/>
                        </a:spcAft>
                        <a:buClrTx/>
                        <a:buSzTx/>
                        <a:buFontTx/>
                        <a:buChar char="•"/>
                        <a:tabLst/>
                      </a:pPr>
                      <a:r>
                        <a:rPr kumimoji="0" lang="en-US" sz="1700" b="0" i="0" u="none" strike="noStrike" cap="none" normalizeH="0" baseline="0" smtClean="0">
                          <a:ln>
                            <a:noFill/>
                          </a:ln>
                          <a:solidFill>
                            <a:schemeClr val="bg1"/>
                          </a:solidFill>
                          <a:effectLst/>
                          <a:latin typeface="Verdana" pitchFamily="1" charset="0"/>
                          <a:cs typeface="Arial" charset="0"/>
                        </a:rPr>
                        <a:t>Why have stories always been important throughout history?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 typeface="Times" pitchFamily="1" charset="0"/>
                        <a:buChar char="–"/>
                        <a:tabLst/>
                      </a:pPr>
                      <a:r>
                        <a:rPr kumimoji="0" lang="en-US" sz="1500" b="0" i="0" u="none" strike="noStrike" cap="none" normalizeH="0" baseline="0" smtClean="0">
                          <a:ln>
                            <a:noFill/>
                          </a:ln>
                          <a:solidFill>
                            <a:schemeClr val="bg1"/>
                          </a:solidFill>
                          <a:effectLst/>
                          <a:latin typeface="Verdana" pitchFamily="1" charset="0"/>
                          <a:cs typeface="Arial" charset="0"/>
                        </a:rPr>
                        <a:t>Why do we still read Shakespeare? </a:t>
                      </a:r>
                      <a:br>
                        <a:rPr kumimoji="0" lang="en-US" sz="1500" b="0" i="0" u="none" strike="noStrike" cap="none" normalizeH="0" baseline="0" smtClean="0">
                          <a:ln>
                            <a:noFill/>
                          </a:ln>
                          <a:solidFill>
                            <a:schemeClr val="bg1"/>
                          </a:solidFill>
                          <a:effectLst/>
                          <a:latin typeface="Verdana" pitchFamily="1" charset="0"/>
                          <a:cs typeface="Arial" charset="0"/>
                        </a:rPr>
                      </a:br>
                      <a:r>
                        <a:rPr kumimoji="0" lang="en-US" sz="1500" b="0" i="0" u="none" strike="noStrike" cap="none" normalizeH="0" baseline="0" smtClean="0">
                          <a:ln>
                            <a:noFill/>
                          </a:ln>
                          <a:solidFill>
                            <a:schemeClr val="bg1"/>
                          </a:solidFill>
                          <a:effectLst/>
                          <a:latin typeface="Verdana" pitchFamily="1" charset="0"/>
                          <a:cs typeface="Arial" charset="0"/>
                        </a:rPr>
                        <a:t>How is Shakespeare’s work relevant to my life?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825500">
                <a:tc>
                  <a:txBody>
                    <a:bodyPr/>
                    <a:lstStyle/>
                    <a:p>
                      <a:pPr marL="228600" marR="0" lvl="0" indent="-228600" algn="l" defTabSz="914400" rtl="0" eaLnBrk="1" fontAlgn="base" latinLnBrk="0" hangingPunct="1">
                        <a:lnSpc>
                          <a:spcPct val="100000"/>
                        </a:lnSpc>
                        <a:spcBef>
                          <a:spcPct val="20000"/>
                        </a:spcBef>
                        <a:spcAft>
                          <a:spcPct val="0"/>
                        </a:spcAft>
                        <a:buClrTx/>
                        <a:buSzTx/>
                        <a:buFontTx/>
                        <a:buChar char="•"/>
                        <a:tabLst/>
                      </a:pPr>
                      <a:r>
                        <a:rPr kumimoji="0" lang="en-US" sz="1700" b="0" i="0" u="none" strike="noStrike" cap="none" normalizeH="0" baseline="0" smtClean="0">
                          <a:ln>
                            <a:noFill/>
                          </a:ln>
                          <a:solidFill>
                            <a:schemeClr val="bg1"/>
                          </a:solidFill>
                          <a:effectLst/>
                          <a:latin typeface="Verdana" pitchFamily="1" charset="0"/>
                          <a:cs typeface="Arial" charset="0"/>
                        </a:rPr>
                        <a:t>How does art reflect or change society?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 typeface="Times" pitchFamily="1" charset="0"/>
                        <a:buChar char="–"/>
                        <a:tabLst/>
                      </a:pPr>
                      <a:r>
                        <a:rPr kumimoji="0" lang="en-US" sz="1500" b="0" i="0" u="none" strike="noStrike" cap="none" normalizeH="0" baseline="0" smtClean="0">
                          <a:ln>
                            <a:noFill/>
                          </a:ln>
                          <a:solidFill>
                            <a:schemeClr val="bg1"/>
                          </a:solidFill>
                          <a:effectLst/>
                          <a:latin typeface="Verdana" pitchFamily="1" charset="0"/>
                          <a:cs typeface="Arial" charset="0"/>
                        </a:rPr>
                        <a:t>How does impressionist art reflect life in the late 1800’s?</a:t>
                      </a:r>
                    </a:p>
                    <a:p>
                      <a:pPr marL="342900" marR="0" lvl="0" indent="-342900" algn="l" defTabSz="914400" rtl="0" eaLnBrk="1" fontAlgn="base" latinLnBrk="0" hangingPunct="1">
                        <a:lnSpc>
                          <a:spcPct val="100000"/>
                        </a:lnSpc>
                        <a:spcBef>
                          <a:spcPct val="20000"/>
                        </a:spcBef>
                        <a:spcAft>
                          <a:spcPct val="0"/>
                        </a:spcAft>
                        <a:buClrTx/>
                        <a:buSzTx/>
                        <a:buFont typeface="Times" pitchFamily="1" charset="0"/>
                        <a:buChar char="–"/>
                        <a:tabLst/>
                      </a:pPr>
                      <a:r>
                        <a:rPr kumimoji="0" lang="en-US" sz="1500" b="0" i="0" u="none" strike="noStrike" cap="none" normalizeH="0" baseline="0" smtClean="0">
                          <a:ln>
                            <a:noFill/>
                          </a:ln>
                          <a:solidFill>
                            <a:schemeClr val="bg1"/>
                          </a:solidFill>
                          <a:effectLst/>
                          <a:latin typeface="Verdana" pitchFamily="1" charset="0"/>
                          <a:cs typeface="Arial" charset="0"/>
                        </a:rPr>
                        <a:t>How does your own art reflect your life and culture?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750888">
                <a:tc>
                  <a:txBody>
                    <a:bodyPr/>
                    <a:lstStyle/>
                    <a:p>
                      <a:pPr marL="228600" marR="0" lvl="0" indent="-228600" algn="l" defTabSz="914400" rtl="0" eaLnBrk="1" fontAlgn="base" latinLnBrk="0" hangingPunct="1">
                        <a:lnSpc>
                          <a:spcPct val="100000"/>
                        </a:lnSpc>
                        <a:spcBef>
                          <a:spcPct val="20000"/>
                        </a:spcBef>
                        <a:spcAft>
                          <a:spcPct val="0"/>
                        </a:spcAft>
                        <a:buClrTx/>
                        <a:buSzTx/>
                        <a:buFontTx/>
                        <a:buChar char="•"/>
                        <a:tabLst/>
                      </a:pPr>
                      <a:r>
                        <a:rPr kumimoji="0" lang="en-US" sz="1700" b="0" i="0" u="none" strike="noStrike" cap="none" normalizeH="0" baseline="0" smtClean="0">
                          <a:ln>
                            <a:noFill/>
                          </a:ln>
                          <a:solidFill>
                            <a:schemeClr val="bg1"/>
                          </a:solidFill>
                          <a:effectLst/>
                          <a:latin typeface="Verdana" pitchFamily="1" charset="0"/>
                          <a:cs typeface="Arial" charset="0"/>
                        </a:rPr>
                        <a:t>What does it take to change the world?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 typeface="Times" pitchFamily="1" charset="0"/>
                        <a:buChar char="–"/>
                        <a:tabLst/>
                      </a:pPr>
                      <a:r>
                        <a:rPr kumimoji="0" lang="en-US" sz="1500" b="0" i="0" u="none" strike="noStrike" cap="none" normalizeH="0" baseline="0" smtClean="0">
                          <a:ln>
                            <a:noFill/>
                          </a:ln>
                          <a:solidFill>
                            <a:schemeClr val="bg1"/>
                          </a:solidFill>
                          <a:effectLst/>
                          <a:latin typeface="Verdana" pitchFamily="1" charset="0"/>
                          <a:cs typeface="Arial" charset="0"/>
                        </a:rPr>
                        <a:t>How did the policies or actions of Abraham Lincoln affect America in the 1860’s?</a:t>
                      </a:r>
                    </a:p>
                    <a:p>
                      <a:pPr marL="342900" marR="0" lvl="0" indent="-342900" algn="l" defTabSz="914400" rtl="0" eaLnBrk="1" fontAlgn="base" latinLnBrk="0" hangingPunct="1">
                        <a:lnSpc>
                          <a:spcPct val="100000"/>
                        </a:lnSpc>
                        <a:spcBef>
                          <a:spcPct val="20000"/>
                        </a:spcBef>
                        <a:spcAft>
                          <a:spcPct val="0"/>
                        </a:spcAft>
                        <a:buClrTx/>
                        <a:buSzTx/>
                        <a:buFont typeface="Times" pitchFamily="1" charset="0"/>
                        <a:buChar char="–"/>
                        <a:tabLst/>
                      </a:pPr>
                      <a:r>
                        <a:rPr kumimoji="0" lang="en-US" sz="1500" b="0" i="0" u="none" strike="noStrike" cap="none" normalizeH="0" baseline="0" smtClean="0">
                          <a:ln>
                            <a:noFill/>
                          </a:ln>
                          <a:solidFill>
                            <a:schemeClr val="bg1"/>
                          </a:solidFill>
                          <a:effectLst/>
                          <a:latin typeface="Verdana" pitchFamily="1" charset="0"/>
                          <a:cs typeface="Arial" charset="0"/>
                        </a:rPr>
                        <a:t>How do the policies and actions of Abraham Lincoln affect your life today?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Slide Number Placeholder 3"/>
          <p:cNvSpPr>
            <a:spLocks noGrp="1"/>
          </p:cNvSpPr>
          <p:nvPr>
            <p:ph type="sldNum" sz="quarter" idx="10"/>
          </p:nvPr>
        </p:nvSpPr>
        <p:spPr/>
        <p:txBody>
          <a:bodyPr/>
          <a:lstStyle/>
          <a:p>
            <a:fld id="{D88F5CDD-4205-4643-98F1-3634941BC46A}" type="slidenum">
              <a:rPr lang="en-US"/>
              <a:pPr/>
              <a:t>9</a:t>
            </a:fld>
            <a:endParaRPr lang="en-US"/>
          </a:p>
        </p:txBody>
      </p:sp>
      <p:sp>
        <p:nvSpPr>
          <p:cNvPr id="141314" name="Rectangle 2"/>
          <p:cNvSpPr>
            <a:spLocks noGrp="1" noChangeArrowheads="1"/>
          </p:cNvSpPr>
          <p:nvPr>
            <p:ph type="title"/>
          </p:nvPr>
        </p:nvSpPr>
        <p:spPr>
          <a:xfrm>
            <a:off x="457200" y="685800"/>
            <a:ext cx="8229600" cy="1143000"/>
          </a:xfrm>
        </p:spPr>
        <p:txBody>
          <a:bodyPr/>
          <a:lstStyle/>
          <a:p>
            <a:r>
              <a:rPr lang="en-US" sz="2800"/>
              <a:t>Teams of teachers from different disciplines can use their own Unit Questions to support one Essential Question</a:t>
            </a:r>
          </a:p>
        </p:txBody>
      </p:sp>
      <p:grpSp>
        <p:nvGrpSpPr>
          <p:cNvPr id="141333" name="Group 21"/>
          <p:cNvGrpSpPr>
            <a:grpSpLocks/>
          </p:cNvGrpSpPr>
          <p:nvPr/>
        </p:nvGrpSpPr>
        <p:grpSpPr bwMode="auto">
          <a:xfrm>
            <a:off x="990600" y="2133600"/>
            <a:ext cx="7086600" cy="3614738"/>
            <a:chOff x="624" y="1344"/>
            <a:chExt cx="4464" cy="2277"/>
          </a:xfrm>
        </p:grpSpPr>
        <p:sp>
          <p:nvSpPr>
            <p:cNvPr id="141317" name="Freeform 5"/>
            <p:cNvSpPr>
              <a:spLocks/>
            </p:cNvSpPr>
            <p:nvPr/>
          </p:nvSpPr>
          <p:spPr bwMode="auto">
            <a:xfrm>
              <a:off x="624" y="1666"/>
              <a:ext cx="4464" cy="1955"/>
            </a:xfrm>
            <a:custGeom>
              <a:avLst/>
              <a:gdLst/>
              <a:ahLst/>
              <a:cxnLst>
                <a:cxn ang="0">
                  <a:pos x="8" y="698"/>
                </a:cxn>
                <a:cxn ang="0">
                  <a:pos x="3" y="561"/>
                </a:cxn>
                <a:cxn ang="0">
                  <a:pos x="40" y="405"/>
                </a:cxn>
                <a:cxn ang="0">
                  <a:pos x="99" y="309"/>
                </a:cxn>
                <a:cxn ang="0">
                  <a:pos x="188" y="230"/>
                </a:cxn>
                <a:cxn ang="0">
                  <a:pos x="305" y="165"/>
                </a:cxn>
                <a:cxn ang="0">
                  <a:pos x="450" y="113"/>
                </a:cxn>
                <a:cxn ang="0">
                  <a:pos x="618" y="73"/>
                </a:cxn>
                <a:cxn ang="0">
                  <a:pos x="805" y="44"/>
                </a:cxn>
                <a:cxn ang="0">
                  <a:pos x="1010" y="25"/>
                </a:cxn>
                <a:cxn ang="0">
                  <a:pos x="1228" y="12"/>
                </a:cxn>
                <a:cxn ang="0">
                  <a:pos x="1459" y="4"/>
                </a:cxn>
                <a:cxn ang="0">
                  <a:pos x="1699" y="0"/>
                </a:cxn>
                <a:cxn ang="0">
                  <a:pos x="1940" y="0"/>
                </a:cxn>
                <a:cxn ang="0">
                  <a:pos x="2171" y="4"/>
                </a:cxn>
                <a:cxn ang="0">
                  <a:pos x="2396" y="10"/>
                </a:cxn>
                <a:cxn ang="0">
                  <a:pos x="2612" y="23"/>
                </a:cxn>
                <a:cxn ang="0">
                  <a:pos x="2819" y="43"/>
                </a:cxn>
                <a:cxn ang="0">
                  <a:pos x="3011" y="69"/>
                </a:cxn>
                <a:cxn ang="0">
                  <a:pos x="3185" y="106"/>
                </a:cxn>
                <a:cxn ang="0">
                  <a:pos x="3339" y="153"/>
                </a:cxn>
                <a:cxn ang="0">
                  <a:pos x="3473" y="213"/>
                </a:cxn>
                <a:cxn ang="0">
                  <a:pos x="3580" y="285"/>
                </a:cxn>
                <a:cxn ang="0">
                  <a:pos x="3660" y="373"/>
                </a:cxn>
                <a:cxn ang="0">
                  <a:pos x="3710" y="490"/>
                </a:cxn>
                <a:cxn ang="0">
                  <a:pos x="3739" y="677"/>
                </a:cxn>
                <a:cxn ang="0">
                  <a:pos x="3712" y="868"/>
                </a:cxn>
                <a:cxn ang="0">
                  <a:pos x="3650" y="990"/>
                </a:cxn>
                <a:cxn ang="0">
                  <a:pos x="3564" y="1102"/>
                </a:cxn>
                <a:cxn ang="0">
                  <a:pos x="3452" y="1203"/>
                </a:cxn>
                <a:cxn ang="0">
                  <a:pos x="3318" y="1296"/>
                </a:cxn>
                <a:cxn ang="0">
                  <a:pos x="3160" y="1376"/>
                </a:cxn>
                <a:cxn ang="0">
                  <a:pos x="2980" y="1444"/>
                </a:cxn>
                <a:cxn ang="0">
                  <a:pos x="2778" y="1501"/>
                </a:cxn>
                <a:cxn ang="0">
                  <a:pos x="2555" y="1545"/>
                </a:cxn>
                <a:cxn ang="0">
                  <a:pos x="2311" y="1575"/>
                </a:cxn>
                <a:cxn ang="0">
                  <a:pos x="2049" y="1592"/>
                </a:cxn>
                <a:cxn ang="0">
                  <a:pos x="1763" y="1593"/>
                </a:cxn>
                <a:cxn ang="0">
                  <a:pos x="1478" y="1580"/>
                </a:cxn>
                <a:cxn ang="0">
                  <a:pos x="1216" y="1551"/>
                </a:cxn>
                <a:cxn ang="0">
                  <a:pos x="977" y="1507"/>
                </a:cxn>
                <a:cxn ang="0">
                  <a:pos x="762" y="1449"/>
                </a:cxn>
                <a:cxn ang="0">
                  <a:pos x="574" y="1376"/>
                </a:cxn>
                <a:cxn ang="0">
                  <a:pos x="409" y="1291"/>
                </a:cxn>
                <a:cxn ang="0">
                  <a:pos x="273" y="1193"/>
                </a:cxn>
                <a:cxn ang="0">
                  <a:pos x="164" y="1085"/>
                </a:cxn>
                <a:cxn ang="0">
                  <a:pos x="84" y="964"/>
                </a:cxn>
                <a:cxn ang="0">
                  <a:pos x="32" y="833"/>
                </a:cxn>
              </a:cxnLst>
              <a:rect l="0" t="0" r="r" b="b"/>
              <a:pathLst>
                <a:path w="3739" h="1595">
                  <a:moveTo>
                    <a:pt x="22" y="787"/>
                  </a:moveTo>
                  <a:lnTo>
                    <a:pt x="14" y="742"/>
                  </a:lnTo>
                  <a:lnTo>
                    <a:pt x="8" y="698"/>
                  </a:lnTo>
                  <a:lnTo>
                    <a:pt x="3" y="654"/>
                  </a:lnTo>
                  <a:lnTo>
                    <a:pt x="0" y="608"/>
                  </a:lnTo>
                  <a:lnTo>
                    <a:pt x="3" y="561"/>
                  </a:lnTo>
                  <a:lnTo>
                    <a:pt x="9" y="512"/>
                  </a:lnTo>
                  <a:lnTo>
                    <a:pt x="21" y="460"/>
                  </a:lnTo>
                  <a:lnTo>
                    <a:pt x="40" y="405"/>
                  </a:lnTo>
                  <a:lnTo>
                    <a:pt x="56" y="371"/>
                  </a:lnTo>
                  <a:lnTo>
                    <a:pt x="74" y="338"/>
                  </a:lnTo>
                  <a:lnTo>
                    <a:pt x="99" y="309"/>
                  </a:lnTo>
                  <a:lnTo>
                    <a:pt x="125" y="280"/>
                  </a:lnTo>
                  <a:lnTo>
                    <a:pt x="154" y="254"/>
                  </a:lnTo>
                  <a:lnTo>
                    <a:pt x="188" y="230"/>
                  </a:lnTo>
                  <a:lnTo>
                    <a:pt x="224" y="205"/>
                  </a:lnTo>
                  <a:lnTo>
                    <a:pt x="263" y="184"/>
                  </a:lnTo>
                  <a:lnTo>
                    <a:pt x="305" y="165"/>
                  </a:lnTo>
                  <a:lnTo>
                    <a:pt x="351" y="145"/>
                  </a:lnTo>
                  <a:lnTo>
                    <a:pt x="400" y="129"/>
                  </a:lnTo>
                  <a:lnTo>
                    <a:pt x="450" y="113"/>
                  </a:lnTo>
                  <a:lnTo>
                    <a:pt x="504" y="98"/>
                  </a:lnTo>
                  <a:lnTo>
                    <a:pt x="559" y="85"/>
                  </a:lnTo>
                  <a:lnTo>
                    <a:pt x="618" y="73"/>
                  </a:lnTo>
                  <a:lnTo>
                    <a:pt x="678" y="62"/>
                  </a:lnTo>
                  <a:lnTo>
                    <a:pt x="740" y="52"/>
                  </a:lnTo>
                  <a:lnTo>
                    <a:pt x="805" y="44"/>
                  </a:lnTo>
                  <a:lnTo>
                    <a:pt x="871" y="36"/>
                  </a:lnTo>
                  <a:lnTo>
                    <a:pt x="938" y="30"/>
                  </a:lnTo>
                  <a:lnTo>
                    <a:pt x="1010" y="25"/>
                  </a:lnTo>
                  <a:lnTo>
                    <a:pt x="1081" y="18"/>
                  </a:lnTo>
                  <a:lnTo>
                    <a:pt x="1153" y="15"/>
                  </a:lnTo>
                  <a:lnTo>
                    <a:pt x="1228" y="12"/>
                  </a:lnTo>
                  <a:lnTo>
                    <a:pt x="1304" y="8"/>
                  </a:lnTo>
                  <a:lnTo>
                    <a:pt x="1381" y="5"/>
                  </a:lnTo>
                  <a:lnTo>
                    <a:pt x="1459" y="4"/>
                  </a:lnTo>
                  <a:lnTo>
                    <a:pt x="1538" y="2"/>
                  </a:lnTo>
                  <a:lnTo>
                    <a:pt x="1618" y="2"/>
                  </a:lnTo>
                  <a:lnTo>
                    <a:pt x="1699" y="0"/>
                  </a:lnTo>
                  <a:lnTo>
                    <a:pt x="1781" y="0"/>
                  </a:lnTo>
                  <a:lnTo>
                    <a:pt x="1862" y="0"/>
                  </a:lnTo>
                  <a:lnTo>
                    <a:pt x="1940" y="0"/>
                  </a:lnTo>
                  <a:lnTo>
                    <a:pt x="2017" y="0"/>
                  </a:lnTo>
                  <a:lnTo>
                    <a:pt x="2095" y="2"/>
                  </a:lnTo>
                  <a:lnTo>
                    <a:pt x="2171" y="4"/>
                  </a:lnTo>
                  <a:lnTo>
                    <a:pt x="2246" y="5"/>
                  </a:lnTo>
                  <a:lnTo>
                    <a:pt x="2321" y="7"/>
                  </a:lnTo>
                  <a:lnTo>
                    <a:pt x="2396" y="10"/>
                  </a:lnTo>
                  <a:lnTo>
                    <a:pt x="2469" y="13"/>
                  </a:lnTo>
                  <a:lnTo>
                    <a:pt x="2542" y="18"/>
                  </a:lnTo>
                  <a:lnTo>
                    <a:pt x="2612" y="23"/>
                  </a:lnTo>
                  <a:lnTo>
                    <a:pt x="2682" y="28"/>
                  </a:lnTo>
                  <a:lnTo>
                    <a:pt x="2750" y="34"/>
                  </a:lnTo>
                  <a:lnTo>
                    <a:pt x="2819" y="43"/>
                  </a:lnTo>
                  <a:lnTo>
                    <a:pt x="2884" y="51"/>
                  </a:lnTo>
                  <a:lnTo>
                    <a:pt x="2947" y="59"/>
                  </a:lnTo>
                  <a:lnTo>
                    <a:pt x="3011" y="69"/>
                  </a:lnTo>
                  <a:lnTo>
                    <a:pt x="3071" y="80"/>
                  </a:lnTo>
                  <a:lnTo>
                    <a:pt x="3128" y="93"/>
                  </a:lnTo>
                  <a:lnTo>
                    <a:pt x="3185" y="106"/>
                  </a:lnTo>
                  <a:lnTo>
                    <a:pt x="3238" y="121"/>
                  </a:lnTo>
                  <a:lnTo>
                    <a:pt x="3290" y="137"/>
                  </a:lnTo>
                  <a:lnTo>
                    <a:pt x="3339" y="153"/>
                  </a:lnTo>
                  <a:lnTo>
                    <a:pt x="3386" y="173"/>
                  </a:lnTo>
                  <a:lnTo>
                    <a:pt x="3430" y="192"/>
                  </a:lnTo>
                  <a:lnTo>
                    <a:pt x="3473" y="213"/>
                  </a:lnTo>
                  <a:lnTo>
                    <a:pt x="3512" y="236"/>
                  </a:lnTo>
                  <a:lnTo>
                    <a:pt x="3548" y="260"/>
                  </a:lnTo>
                  <a:lnTo>
                    <a:pt x="3580" y="285"/>
                  </a:lnTo>
                  <a:lnTo>
                    <a:pt x="3609" y="312"/>
                  </a:lnTo>
                  <a:lnTo>
                    <a:pt x="3637" y="342"/>
                  </a:lnTo>
                  <a:lnTo>
                    <a:pt x="3660" y="373"/>
                  </a:lnTo>
                  <a:lnTo>
                    <a:pt x="3679" y="405"/>
                  </a:lnTo>
                  <a:lnTo>
                    <a:pt x="3696" y="441"/>
                  </a:lnTo>
                  <a:lnTo>
                    <a:pt x="3710" y="490"/>
                  </a:lnTo>
                  <a:lnTo>
                    <a:pt x="3725" y="547"/>
                  </a:lnTo>
                  <a:lnTo>
                    <a:pt x="3735" y="610"/>
                  </a:lnTo>
                  <a:lnTo>
                    <a:pt x="3739" y="677"/>
                  </a:lnTo>
                  <a:lnTo>
                    <a:pt x="3738" y="743"/>
                  </a:lnTo>
                  <a:lnTo>
                    <a:pt x="3730" y="808"/>
                  </a:lnTo>
                  <a:lnTo>
                    <a:pt x="3712" y="868"/>
                  </a:lnTo>
                  <a:lnTo>
                    <a:pt x="3694" y="911"/>
                  </a:lnTo>
                  <a:lnTo>
                    <a:pt x="3673" y="951"/>
                  </a:lnTo>
                  <a:lnTo>
                    <a:pt x="3650" y="990"/>
                  </a:lnTo>
                  <a:lnTo>
                    <a:pt x="3624" y="1028"/>
                  </a:lnTo>
                  <a:lnTo>
                    <a:pt x="3595" y="1065"/>
                  </a:lnTo>
                  <a:lnTo>
                    <a:pt x="3564" y="1102"/>
                  </a:lnTo>
                  <a:lnTo>
                    <a:pt x="3528" y="1137"/>
                  </a:lnTo>
                  <a:lnTo>
                    <a:pt x="3492" y="1171"/>
                  </a:lnTo>
                  <a:lnTo>
                    <a:pt x="3452" y="1203"/>
                  </a:lnTo>
                  <a:lnTo>
                    <a:pt x="3409" y="1236"/>
                  </a:lnTo>
                  <a:lnTo>
                    <a:pt x="3365" y="1267"/>
                  </a:lnTo>
                  <a:lnTo>
                    <a:pt x="3318" y="1296"/>
                  </a:lnTo>
                  <a:lnTo>
                    <a:pt x="3268" y="1324"/>
                  </a:lnTo>
                  <a:lnTo>
                    <a:pt x="3216" y="1350"/>
                  </a:lnTo>
                  <a:lnTo>
                    <a:pt x="3160" y="1376"/>
                  </a:lnTo>
                  <a:lnTo>
                    <a:pt x="3102" y="1400"/>
                  </a:lnTo>
                  <a:lnTo>
                    <a:pt x="3043" y="1423"/>
                  </a:lnTo>
                  <a:lnTo>
                    <a:pt x="2980" y="1444"/>
                  </a:lnTo>
                  <a:lnTo>
                    <a:pt x="2915" y="1465"/>
                  </a:lnTo>
                  <a:lnTo>
                    <a:pt x="2848" y="1483"/>
                  </a:lnTo>
                  <a:lnTo>
                    <a:pt x="2778" y="1501"/>
                  </a:lnTo>
                  <a:lnTo>
                    <a:pt x="2706" y="1517"/>
                  </a:lnTo>
                  <a:lnTo>
                    <a:pt x="2632" y="1532"/>
                  </a:lnTo>
                  <a:lnTo>
                    <a:pt x="2555" y="1545"/>
                  </a:lnTo>
                  <a:lnTo>
                    <a:pt x="2477" y="1556"/>
                  </a:lnTo>
                  <a:lnTo>
                    <a:pt x="2396" y="1566"/>
                  </a:lnTo>
                  <a:lnTo>
                    <a:pt x="2311" y="1575"/>
                  </a:lnTo>
                  <a:lnTo>
                    <a:pt x="2227" y="1582"/>
                  </a:lnTo>
                  <a:lnTo>
                    <a:pt x="2139" y="1588"/>
                  </a:lnTo>
                  <a:lnTo>
                    <a:pt x="2049" y="1592"/>
                  </a:lnTo>
                  <a:lnTo>
                    <a:pt x="1957" y="1595"/>
                  </a:lnTo>
                  <a:lnTo>
                    <a:pt x="1862" y="1595"/>
                  </a:lnTo>
                  <a:lnTo>
                    <a:pt x="1763" y="1593"/>
                  </a:lnTo>
                  <a:lnTo>
                    <a:pt x="1665" y="1592"/>
                  </a:lnTo>
                  <a:lnTo>
                    <a:pt x="1569" y="1587"/>
                  </a:lnTo>
                  <a:lnTo>
                    <a:pt x="1478" y="1580"/>
                  </a:lnTo>
                  <a:lnTo>
                    <a:pt x="1387" y="1572"/>
                  </a:lnTo>
                  <a:lnTo>
                    <a:pt x="1301" y="1562"/>
                  </a:lnTo>
                  <a:lnTo>
                    <a:pt x="1216" y="1551"/>
                  </a:lnTo>
                  <a:lnTo>
                    <a:pt x="1133" y="1538"/>
                  </a:lnTo>
                  <a:lnTo>
                    <a:pt x="1054" y="1523"/>
                  </a:lnTo>
                  <a:lnTo>
                    <a:pt x="977" y="1507"/>
                  </a:lnTo>
                  <a:lnTo>
                    <a:pt x="902" y="1489"/>
                  </a:lnTo>
                  <a:lnTo>
                    <a:pt x="831" y="1470"/>
                  </a:lnTo>
                  <a:lnTo>
                    <a:pt x="762" y="1449"/>
                  </a:lnTo>
                  <a:lnTo>
                    <a:pt x="696" y="1426"/>
                  </a:lnTo>
                  <a:lnTo>
                    <a:pt x="634" y="1402"/>
                  </a:lnTo>
                  <a:lnTo>
                    <a:pt x="574" y="1376"/>
                  </a:lnTo>
                  <a:lnTo>
                    <a:pt x="515" y="1350"/>
                  </a:lnTo>
                  <a:lnTo>
                    <a:pt x="462" y="1320"/>
                  </a:lnTo>
                  <a:lnTo>
                    <a:pt x="409" y="1291"/>
                  </a:lnTo>
                  <a:lnTo>
                    <a:pt x="361" y="1260"/>
                  </a:lnTo>
                  <a:lnTo>
                    <a:pt x="315" y="1228"/>
                  </a:lnTo>
                  <a:lnTo>
                    <a:pt x="273" y="1193"/>
                  </a:lnTo>
                  <a:lnTo>
                    <a:pt x="234" y="1158"/>
                  </a:lnTo>
                  <a:lnTo>
                    <a:pt x="198" y="1122"/>
                  </a:lnTo>
                  <a:lnTo>
                    <a:pt x="164" y="1085"/>
                  </a:lnTo>
                  <a:lnTo>
                    <a:pt x="135" y="1046"/>
                  </a:lnTo>
                  <a:lnTo>
                    <a:pt x="107" y="1005"/>
                  </a:lnTo>
                  <a:lnTo>
                    <a:pt x="84" y="964"/>
                  </a:lnTo>
                  <a:lnTo>
                    <a:pt x="63" y="922"/>
                  </a:lnTo>
                  <a:lnTo>
                    <a:pt x="47" y="878"/>
                  </a:lnTo>
                  <a:lnTo>
                    <a:pt x="32" y="833"/>
                  </a:lnTo>
                  <a:lnTo>
                    <a:pt x="22" y="787"/>
                  </a:lnTo>
                  <a:close/>
                </a:path>
              </a:pathLst>
            </a:custGeom>
            <a:solidFill>
              <a:srgbClr val="000000"/>
            </a:solidFill>
            <a:ln w="9525">
              <a:noFill/>
              <a:round/>
              <a:headEnd/>
              <a:tailEnd/>
            </a:ln>
          </p:spPr>
          <p:txBody>
            <a:bodyPr/>
            <a:lstStyle/>
            <a:p>
              <a:endParaRPr lang="en-US"/>
            </a:p>
          </p:txBody>
        </p:sp>
        <p:sp>
          <p:nvSpPr>
            <p:cNvPr id="141318" name="Freeform 6"/>
            <p:cNvSpPr>
              <a:spLocks/>
            </p:cNvSpPr>
            <p:nvPr/>
          </p:nvSpPr>
          <p:spPr bwMode="auto">
            <a:xfrm>
              <a:off x="645" y="1688"/>
              <a:ext cx="4422" cy="1914"/>
            </a:xfrm>
            <a:custGeom>
              <a:avLst/>
              <a:gdLst/>
              <a:ahLst/>
              <a:cxnLst>
                <a:cxn ang="0">
                  <a:pos x="2021" y="1558"/>
                </a:cxn>
                <a:cxn ang="0">
                  <a:pos x="2271" y="1544"/>
                </a:cxn>
                <a:cxn ang="0">
                  <a:pos x="2507" y="1515"/>
                </a:cxn>
                <a:cxn ang="0">
                  <a:pos x="2727" y="1474"/>
                </a:cxn>
                <a:cxn ang="0">
                  <a:pos x="2927" y="1420"/>
                </a:cxn>
                <a:cxn ang="0">
                  <a:pos x="3109" y="1354"/>
                </a:cxn>
                <a:cxn ang="0">
                  <a:pos x="3270" y="1276"/>
                </a:cxn>
                <a:cxn ang="0">
                  <a:pos x="3408" y="1186"/>
                </a:cxn>
                <a:cxn ang="0">
                  <a:pos x="3524" y="1084"/>
                </a:cxn>
                <a:cxn ang="0">
                  <a:pos x="3613" y="970"/>
                </a:cxn>
                <a:cxn ang="0">
                  <a:pos x="3679" y="845"/>
                </a:cxn>
                <a:cxn ang="0">
                  <a:pos x="3705" y="656"/>
                </a:cxn>
                <a:cxn ang="0">
                  <a:pos x="3677" y="474"/>
                </a:cxn>
                <a:cxn ang="0">
                  <a:pos x="3628" y="365"/>
                </a:cxn>
                <a:cxn ang="0">
                  <a:pos x="3550" y="279"/>
                </a:cxn>
                <a:cxn ang="0">
                  <a:pos x="3446" y="209"/>
                </a:cxn>
                <a:cxn ang="0">
                  <a:pos x="3314" y="151"/>
                </a:cxn>
                <a:cxn ang="0">
                  <a:pos x="3161" y="104"/>
                </a:cxn>
                <a:cxn ang="0">
                  <a:pos x="2989" y="68"/>
                </a:cxn>
                <a:cxn ang="0">
                  <a:pos x="2800" y="40"/>
                </a:cxn>
                <a:cxn ang="0">
                  <a:pos x="2595" y="22"/>
                </a:cxn>
                <a:cxn ang="0">
                  <a:pos x="2379" y="9"/>
                </a:cxn>
                <a:cxn ang="0">
                  <a:pos x="2154" y="3"/>
                </a:cxn>
                <a:cxn ang="0">
                  <a:pos x="1923" y="0"/>
                </a:cxn>
                <a:cxn ang="0">
                  <a:pos x="1686" y="0"/>
                </a:cxn>
                <a:cxn ang="0">
                  <a:pos x="1451" y="3"/>
                </a:cxn>
                <a:cxn ang="0">
                  <a:pos x="1225" y="9"/>
                </a:cxn>
                <a:cxn ang="0">
                  <a:pos x="1007" y="22"/>
                </a:cxn>
                <a:cxn ang="0">
                  <a:pos x="804" y="42"/>
                </a:cxn>
                <a:cxn ang="0">
                  <a:pos x="617" y="71"/>
                </a:cxn>
                <a:cxn ang="0">
                  <a:pos x="449" y="109"/>
                </a:cxn>
                <a:cxn ang="0">
                  <a:pos x="305" y="159"/>
                </a:cxn>
                <a:cxn ang="0">
                  <a:pos x="186" y="222"/>
                </a:cxn>
                <a:cxn ang="0">
                  <a:pos x="96" y="300"/>
                </a:cxn>
                <a:cxn ang="0">
                  <a:pos x="39" y="395"/>
                </a:cxn>
                <a:cxn ang="0">
                  <a:pos x="2" y="544"/>
                </a:cxn>
                <a:cxn ang="0">
                  <a:pos x="7" y="677"/>
                </a:cxn>
                <a:cxn ang="0">
                  <a:pos x="33" y="816"/>
                </a:cxn>
                <a:cxn ang="0">
                  <a:pos x="90" y="955"/>
                </a:cxn>
                <a:cxn ang="0">
                  <a:pos x="179" y="1079"/>
                </a:cxn>
                <a:cxn ang="0">
                  <a:pos x="296" y="1189"/>
                </a:cxn>
                <a:cxn ang="0">
                  <a:pos x="443" y="1284"/>
                </a:cxn>
                <a:cxn ang="0">
                  <a:pos x="614" y="1365"/>
                </a:cxn>
                <a:cxn ang="0">
                  <a:pos x="807" y="1432"/>
                </a:cxn>
                <a:cxn ang="0">
                  <a:pos x="1020" y="1485"/>
                </a:cxn>
                <a:cxn ang="0">
                  <a:pos x="1251" y="1524"/>
                </a:cxn>
                <a:cxn ang="0">
                  <a:pos x="1497" y="1550"/>
                </a:cxn>
                <a:cxn ang="0">
                  <a:pos x="1756" y="1562"/>
                </a:cxn>
              </a:cxnLst>
              <a:rect l="0" t="0" r="r" b="b"/>
              <a:pathLst>
                <a:path w="3705" h="1562">
                  <a:moveTo>
                    <a:pt x="1845" y="1562"/>
                  </a:moveTo>
                  <a:lnTo>
                    <a:pt x="1933" y="1562"/>
                  </a:lnTo>
                  <a:lnTo>
                    <a:pt x="2021" y="1558"/>
                  </a:lnTo>
                  <a:lnTo>
                    <a:pt x="2105" y="1555"/>
                  </a:lnTo>
                  <a:lnTo>
                    <a:pt x="2190" y="1550"/>
                  </a:lnTo>
                  <a:lnTo>
                    <a:pt x="2271" y="1544"/>
                  </a:lnTo>
                  <a:lnTo>
                    <a:pt x="2353" y="1536"/>
                  </a:lnTo>
                  <a:lnTo>
                    <a:pt x="2431" y="1526"/>
                  </a:lnTo>
                  <a:lnTo>
                    <a:pt x="2507" y="1515"/>
                  </a:lnTo>
                  <a:lnTo>
                    <a:pt x="2582" y="1503"/>
                  </a:lnTo>
                  <a:lnTo>
                    <a:pt x="2655" y="1489"/>
                  </a:lnTo>
                  <a:lnTo>
                    <a:pt x="2727" y="1474"/>
                  </a:lnTo>
                  <a:lnTo>
                    <a:pt x="2795" y="1458"/>
                  </a:lnTo>
                  <a:lnTo>
                    <a:pt x="2864" y="1440"/>
                  </a:lnTo>
                  <a:lnTo>
                    <a:pt x="2927" y="1420"/>
                  </a:lnTo>
                  <a:lnTo>
                    <a:pt x="2990" y="1399"/>
                  </a:lnTo>
                  <a:lnTo>
                    <a:pt x="3051" y="1378"/>
                  </a:lnTo>
                  <a:lnTo>
                    <a:pt x="3109" y="1354"/>
                  </a:lnTo>
                  <a:lnTo>
                    <a:pt x="3164" y="1329"/>
                  </a:lnTo>
                  <a:lnTo>
                    <a:pt x="3218" y="1303"/>
                  </a:lnTo>
                  <a:lnTo>
                    <a:pt x="3270" y="1276"/>
                  </a:lnTo>
                  <a:lnTo>
                    <a:pt x="3319" y="1248"/>
                  </a:lnTo>
                  <a:lnTo>
                    <a:pt x="3365" y="1217"/>
                  </a:lnTo>
                  <a:lnTo>
                    <a:pt x="3408" y="1186"/>
                  </a:lnTo>
                  <a:lnTo>
                    <a:pt x="3449" y="1154"/>
                  </a:lnTo>
                  <a:lnTo>
                    <a:pt x="3488" y="1120"/>
                  </a:lnTo>
                  <a:lnTo>
                    <a:pt x="3524" y="1084"/>
                  </a:lnTo>
                  <a:lnTo>
                    <a:pt x="3557" y="1046"/>
                  </a:lnTo>
                  <a:lnTo>
                    <a:pt x="3587" y="1009"/>
                  </a:lnTo>
                  <a:lnTo>
                    <a:pt x="3613" y="970"/>
                  </a:lnTo>
                  <a:lnTo>
                    <a:pt x="3638" y="929"/>
                  </a:lnTo>
                  <a:lnTo>
                    <a:pt x="3661" y="887"/>
                  </a:lnTo>
                  <a:lnTo>
                    <a:pt x="3679" y="845"/>
                  </a:lnTo>
                  <a:lnTo>
                    <a:pt x="3696" y="786"/>
                  </a:lnTo>
                  <a:lnTo>
                    <a:pt x="3705" y="723"/>
                  </a:lnTo>
                  <a:lnTo>
                    <a:pt x="3705" y="656"/>
                  </a:lnTo>
                  <a:lnTo>
                    <a:pt x="3700" y="591"/>
                  </a:lnTo>
                  <a:lnTo>
                    <a:pt x="3690" y="530"/>
                  </a:lnTo>
                  <a:lnTo>
                    <a:pt x="3677" y="474"/>
                  </a:lnTo>
                  <a:lnTo>
                    <a:pt x="3662" y="429"/>
                  </a:lnTo>
                  <a:lnTo>
                    <a:pt x="3648" y="396"/>
                  </a:lnTo>
                  <a:lnTo>
                    <a:pt x="3628" y="365"/>
                  </a:lnTo>
                  <a:lnTo>
                    <a:pt x="3605" y="334"/>
                  </a:lnTo>
                  <a:lnTo>
                    <a:pt x="3579" y="307"/>
                  </a:lnTo>
                  <a:lnTo>
                    <a:pt x="3550" y="279"/>
                  </a:lnTo>
                  <a:lnTo>
                    <a:pt x="3519" y="255"/>
                  </a:lnTo>
                  <a:lnTo>
                    <a:pt x="3483" y="230"/>
                  </a:lnTo>
                  <a:lnTo>
                    <a:pt x="3446" y="209"/>
                  </a:lnTo>
                  <a:lnTo>
                    <a:pt x="3405" y="188"/>
                  </a:lnTo>
                  <a:lnTo>
                    <a:pt x="3361" y="169"/>
                  </a:lnTo>
                  <a:lnTo>
                    <a:pt x="3314" y="151"/>
                  </a:lnTo>
                  <a:lnTo>
                    <a:pt x="3267" y="135"/>
                  </a:lnTo>
                  <a:lnTo>
                    <a:pt x="3215" y="118"/>
                  </a:lnTo>
                  <a:lnTo>
                    <a:pt x="3161" y="104"/>
                  </a:lnTo>
                  <a:lnTo>
                    <a:pt x="3106" y="91"/>
                  </a:lnTo>
                  <a:lnTo>
                    <a:pt x="3049" y="79"/>
                  </a:lnTo>
                  <a:lnTo>
                    <a:pt x="2989" y="68"/>
                  </a:lnTo>
                  <a:lnTo>
                    <a:pt x="2927" y="58"/>
                  </a:lnTo>
                  <a:lnTo>
                    <a:pt x="2865" y="48"/>
                  </a:lnTo>
                  <a:lnTo>
                    <a:pt x="2800" y="40"/>
                  </a:lnTo>
                  <a:lnTo>
                    <a:pt x="2733" y="34"/>
                  </a:lnTo>
                  <a:lnTo>
                    <a:pt x="2665" y="27"/>
                  </a:lnTo>
                  <a:lnTo>
                    <a:pt x="2595" y="22"/>
                  </a:lnTo>
                  <a:lnTo>
                    <a:pt x="2525" y="17"/>
                  </a:lnTo>
                  <a:lnTo>
                    <a:pt x="2452" y="13"/>
                  </a:lnTo>
                  <a:lnTo>
                    <a:pt x="2379" y="9"/>
                  </a:lnTo>
                  <a:lnTo>
                    <a:pt x="2306" y="6"/>
                  </a:lnTo>
                  <a:lnTo>
                    <a:pt x="2231" y="4"/>
                  </a:lnTo>
                  <a:lnTo>
                    <a:pt x="2154" y="3"/>
                  </a:lnTo>
                  <a:lnTo>
                    <a:pt x="2078" y="1"/>
                  </a:lnTo>
                  <a:lnTo>
                    <a:pt x="2001" y="0"/>
                  </a:lnTo>
                  <a:lnTo>
                    <a:pt x="1923" y="0"/>
                  </a:lnTo>
                  <a:lnTo>
                    <a:pt x="1845" y="0"/>
                  </a:lnTo>
                  <a:lnTo>
                    <a:pt x="1765" y="0"/>
                  </a:lnTo>
                  <a:lnTo>
                    <a:pt x="1686" y="0"/>
                  </a:lnTo>
                  <a:lnTo>
                    <a:pt x="1608" y="1"/>
                  </a:lnTo>
                  <a:lnTo>
                    <a:pt x="1530" y="1"/>
                  </a:lnTo>
                  <a:lnTo>
                    <a:pt x="1451" y="3"/>
                  </a:lnTo>
                  <a:lnTo>
                    <a:pt x="1375" y="4"/>
                  </a:lnTo>
                  <a:lnTo>
                    <a:pt x="1300" y="8"/>
                  </a:lnTo>
                  <a:lnTo>
                    <a:pt x="1225" y="9"/>
                  </a:lnTo>
                  <a:lnTo>
                    <a:pt x="1151" y="13"/>
                  </a:lnTo>
                  <a:lnTo>
                    <a:pt x="1079" y="17"/>
                  </a:lnTo>
                  <a:lnTo>
                    <a:pt x="1007" y="22"/>
                  </a:lnTo>
                  <a:lnTo>
                    <a:pt x="939" y="29"/>
                  </a:lnTo>
                  <a:lnTo>
                    <a:pt x="871" y="35"/>
                  </a:lnTo>
                  <a:lnTo>
                    <a:pt x="804" y="42"/>
                  </a:lnTo>
                  <a:lnTo>
                    <a:pt x="741" y="50"/>
                  </a:lnTo>
                  <a:lnTo>
                    <a:pt x="677" y="60"/>
                  </a:lnTo>
                  <a:lnTo>
                    <a:pt x="617" y="71"/>
                  </a:lnTo>
                  <a:lnTo>
                    <a:pt x="558" y="82"/>
                  </a:lnTo>
                  <a:lnTo>
                    <a:pt x="503" y="96"/>
                  </a:lnTo>
                  <a:lnTo>
                    <a:pt x="449" y="109"/>
                  </a:lnTo>
                  <a:lnTo>
                    <a:pt x="399" y="125"/>
                  </a:lnTo>
                  <a:lnTo>
                    <a:pt x="350" y="141"/>
                  </a:lnTo>
                  <a:lnTo>
                    <a:pt x="305" y="159"/>
                  </a:lnTo>
                  <a:lnTo>
                    <a:pt x="262" y="178"/>
                  </a:lnTo>
                  <a:lnTo>
                    <a:pt x="223" y="200"/>
                  </a:lnTo>
                  <a:lnTo>
                    <a:pt x="186" y="222"/>
                  </a:lnTo>
                  <a:lnTo>
                    <a:pt x="153" y="247"/>
                  </a:lnTo>
                  <a:lnTo>
                    <a:pt x="124" y="273"/>
                  </a:lnTo>
                  <a:lnTo>
                    <a:pt x="96" y="300"/>
                  </a:lnTo>
                  <a:lnTo>
                    <a:pt x="74" y="330"/>
                  </a:lnTo>
                  <a:lnTo>
                    <a:pt x="54" y="362"/>
                  </a:lnTo>
                  <a:lnTo>
                    <a:pt x="39" y="395"/>
                  </a:lnTo>
                  <a:lnTo>
                    <a:pt x="22" y="448"/>
                  </a:lnTo>
                  <a:lnTo>
                    <a:pt x="9" y="497"/>
                  </a:lnTo>
                  <a:lnTo>
                    <a:pt x="2" y="544"/>
                  </a:lnTo>
                  <a:lnTo>
                    <a:pt x="0" y="590"/>
                  </a:lnTo>
                  <a:lnTo>
                    <a:pt x="2" y="634"/>
                  </a:lnTo>
                  <a:lnTo>
                    <a:pt x="7" y="677"/>
                  </a:lnTo>
                  <a:lnTo>
                    <a:pt x="13" y="721"/>
                  </a:lnTo>
                  <a:lnTo>
                    <a:pt x="22" y="767"/>
                  </a:lnTo>
                  <a:lnTo>
                    <a:pt x="33" y="816"/>
                  </a:lnTo>
                  <a:lnTo>
                    <a:pt x="48" y="864"/>
                  </a:lnTo>
                  <a:lnTo>
                    <a:pt x="67" y="910"/>
                  </a:lnTo>
                  <a:lnTo>
                    <a:pt x="90" y="955"/>
                  </a:lnTo>
                  <a:lnTo>
                    <a:pt x="116" y="998"/>
                  </a:lnTo>
                  <a:lnTo>
                    <a:pt x="145" y="1040"/>
                  </a:lnTo>
                  <a:lnTo>
                    <a:pt x="179" y="1079"/>
                  </a:lnTo>
                  <a:lnTo>
                    <a:pt x="215" y="1118"/>
                  </a:lnTo>
                  <a:lnTo>
                    <a:pt x="254" y="1154"/>
                  </a:lnTo>
                  <a:lnTo>
                    <a:pt x="296" y="1189"/>
                  </a:lnTo>
                  <a:lnTo>
                    <a:pt x="344" y="1222"/>
                  </a:lnTo>
                  <a:lnTo>
                    <a:pt x="391" y="1255"/>
                  </a:lnTo>
                  <a:lnTo>
                    <a:pt x="443" y="1284"/>
                  </a:lnTo>
                  <a:lnTo>
                    <a:pt x="497" y="1313"/>
                  </a:lnTo>
                  <a:lnTo>
                    <a:pt x="554" y="1341"/>
                  </a:lnTo>
                  <a:lnTo>
                    <a:pt x="614" y="1365"/>
                  </a:lnTo>
                  <a:lnTo>
                    <a:pt x="676" y="1389"/>
                  </a:lnTo>
                  <a:lnTo>
                    <a:pt x="741" y="1412"/>
                  </a:lnTo>
                  <a:lnTo>
                    <a:pt x="807" y="1432"/>
                  </a:lnTo>
                  <a:lnTo>
                    <a:pt x="876" y="1451"/>
                  </a:lnTo>
                  <a:lnTo>
                    <a:pt x="947" y="1469"/>
                  </a:lnTo>
                  <a:lnTo>
                    <a:pt x="1020" y="1485"/>
                  </a:lnTo>
                  <a:lnTo>
                    <a:pt x="1095" y="1500"/>
                  </a:lnTo>
                  <a:lnTo>
                    <a:pt x="1172" y="1513"/>
                  </a:lnTo>
                  <a:lnTo>
                    <a:pt x="1251" y="1524"/>
                  </a:lnTo>
                  <a:lnTo>
                    <a:pt x="1331" y="1534"/>
                  </a:lnTo>
                  <a:lnTo>
                    <a:pt x="1414" y="1542"/>
                  </a:lnTo>
                  <a:lnTo>
                    <a:pt x="1497" y="1550"/>
                  </a:lnTo>
                  <a:lnTo>
                    <a:pt x="1582" y="1555"/>
                  </a:lnTo>
                  <a:lnTo>
                    <a:pt x="1669" y="1558"/>
                  </a:lnTo>
                  <a:lnTo>
                    <a:pt x="1756" y="1562"/>
                  </a:lnTo>
                  <a:lnTo>
                    <a:pt x="1845" y="1562"/>
                  </a:lnTo>
                  <a:close/>
                </a:path>
              </a:pathLst>
            </a:custGeom>
            <a:solidFill>
              <a:schemeClr val="bg1"/>
            </a:solidFill>
            <a:ln w="9525">
              <a:noFill/>
              <a:round/>
              <a:headEnd/>
              <a:tailEnd/>
            </a:ln>
          </p:spPr>
          <p:txBody>
            <a:bodyPr/>
            <a:lstStyle/>
            <a:p>
              <a:endParaRPr lang="en-US"/>
            </a:p>
          </p:txBody>
        </p:sp>
        <p:sp>
          <p:nvSpPr>
            <p:cNvPr id="141319" name="Freeform 7"/>
            <p:cNvSpPr>
              <a:spLocks/>
            </p:cNvSpPr>
            <p:nvPr/>
          </p:nvSpPr>
          <p:spPr bwMode="auto">
            <a:xfrm>
              <a:off x="650" y="1344"/>
              <a:ext cx="4391" cy="1918"/>
            </a:xfrm>
            <a:custGeom>
              <a:avLst/>
              <a:gdLst/>
              <a:ahLst/>
              <a:cxnLst>
                <a:cxn ang="0">
                  <a:pos x="8" y="707"/>
                </a:cxn>
                <a:cxn ang="0">
                  <a:pos x="56" y="595"/>
                </a:cxn>
                <a:cxn ang="0">
                  <a:pos x="143" y="486"/>
                </a:cxn>
                <a:cxn ang="0">
                  <a:pos x="235" y="406"/>
                </a:cxn>
                <a:cxn ang="0">
                  <a:pos x="345" y="333"/>
                </a:cxn>
                <a:cxn ang="0">
                  <a:pos x="474" y="265"/>
                </a:cxn>
                <a:cxn ang="0">
                  <a:pos x="617" y="205"/>
                </a:cxn>
                <a:cxn ang="0">
                  <a:pos x="773" y="150"/>
                </a:cxn>
                <a:cxn ang="0">
                  <a:pos x="942" y="104"/>
                </a:cxn>
                <a:cxn ang="0">
                  <a:pos x="1123" y="65"/>
                </a:cxn>
                <a:cxn ang="0">
                  <a:pos x="1310" y="36"/>
                </a:cxn>
                <a:cxn ang="0">
                  <a:pos x="1505" y="15"/>
                </a:cxn>
                <a:cxn ang="0">
                  <a:pos x="1705" y="2"/>
                </a:cxn>
                <a:cxn ang="0">
                  <a:pos x="1908" y="0"/>
                </a:cxn>
                <a:cxn ang="0">
                  <a:pos x="2109" y="10"/>
                </a:cxn>
                <a:cxn ang="0">
                  <a:pos x="2305" y="28"/>
                </a:cxn>
                <a:cxn ang="0">
                  <a:pos x="2496" y="54"/>
                </a:cxn>
                <a:cxn ang="0">
                  <a:pos x="2678" y="89"/>
                </a:cxn>
                <a:cxn ang="0">
                  <a:pos x="2850" y="133"/>
                </a:cxn>
                <a:cxn ang="0">
                  <a:pos x="3011" y="185"/>
                </a:cxn>
                <a:cxn ang="0">
                  <a:pos x="3159" y="244"/>
                </a:cxn>
                <a:cxn ang="0">
                  <a:pos x="3293" y="310"/>
                </a:cxn>
                <a:cxn ang="0">
                  <a:pos x="3408" y="382"/>
                </a:cxn>
                <a:cxn ang="0">
                  <a:pos x="3508" y="458"/>
                </a:cxn>
                <a:cxn ang="0">
                  <a:pos x="3597" y="558"/>
                </a:cxn>
                <a:cxn ang="0">
                  <a:pos x="3657" y="670"/>
                </a:cxn>
                <a:cxn ang="0">
                  <a:pos x="3678" y="784"/>
                </a:cxn>
                <a:cxn ang="0">
                  <a:pos x="3657" y="901"/>
                </a:cxn>
                <a:cxn ang="0">
                  <a:pos x="3594" y="1013"/>
                </a:cxn>
                <a:cxn ang="0">
                  <a:pos x="3495" y="1118"/>
                </a:cxn>
                <a:cxn ang="0">
                  <a:pos x="3360" y="1216"/>
                </a:cxn>
                <a:cxn ang="0">
                  <a:pos x="3194" y="1305"/>
                </a:cxn>
                <a:cxn ang="0">
                  <a:pos x="3002" y="1383"/>
                </a:cxn>
                <a:cxn ang="0">
                  <a:pos x="2785" y="1450"/>
                </a:cxn>
                <a:cxn ang="0">
                  <a:pos x="2548" y="1502"/>
                </a:cxn>
                <a:cxn ang="0">
                  <a:pos x="2292" y="1541"/>
                </a:cxn>
                <a:cxn ang="0">
                  <a:pos x="2026" y="1561"/>
                </a:cxn>
                <a:cxn ang="0">
                  <a:pos x="1772" y="1565"/>
                </a:cxn>
                <a:cxn ang="0">
                  <a:pos x="1572" y="1556"/>
                </a:cxn>
                <a:cxn ang="0">
                  <a:pos x="1375" y="1538"/>
                </a:cxn>
                <a:cxn ang="0">
                  <a:pos x="1185" y="1512"/>
                </a:cxn>
                <a:cxn ang="0">
                  <a:pos x="1002" y="1476"/>
                </a:cxn>
                <a:cxn ang="0">
                  <a:pos x="828" y="1432"/>
                </a:cxn>
                <a:cxn ang="0">
                  <a:pos x="667" y="1380"/>
                </a:cxn>
                <a:cxn ang="0">
                  <a:pos x="519" y="1322"/>
                </a:cxn>
                <a:cxn ang="0">
                  <a:pos x="386" y="1257"/>
                </a:cxn>
                <a:cxn ang="0">
                  <a:pos x="270" y="1185"/>
                </a:cxn>
                <a:cxn ang="0">
                  <a:pos x="171" y="1109"/>
                </a:cxn>
                <a:cxn ang="0">
                  <a:pos x="80" y="1009"/>
                </a:cxn>
                <a:cxn ang="0">
                  <a:pos x="20" y="897"/>
                </a:cxn>
                <a:cxn ang="0">
                  <a:pos x="0" y="784"/>
                </a:cxn>
              </a:cxnLst>
              <a:rect l="0" t="0" r="r" b="b"/>
              <a:pathLst>
                <a:path w="3678" h="1565">
                  <a:moveTo>
                    <a:pt x="0" y="784"/>
                  </a:moveTo>
                  <a:lnTo>
                    <a:pt x="2" y="745"/>
                  </a:lnTo>
                  <a:lnTo>
                    <a:pt x="8" y="707"/>
                  </a:lnTo>
                  <a:lnTo>
                    <a:pt x="20" y="670"/>
                  </a:lnTo>
                  <a:lnTo>
                    <a:pt x="36" y="632"/>
                  </a:lnTo>
                  <a:lnTo>
                    <a:pt x="56" y="595"/>
                  </a:lnTo>
                  <a:lnTo>
                    <a:pt x="80" y="558"/>
                  </a:lnTo>
                  <a:lnTo>
                    <a:pt x="109" y="522"/>
                  </a:lnTo>
                  <a:lnTo>
                    <a:pt x="143" y="486"/>
                  </a:lnTo>
                  <a:lnTo>
                    <a:pt x="171" y="458"/>
                  </a:lnTo>
                  <a:lnTo>
                    <a:pt x="202" y="432"/>
                  </a:lnTo>
                  <a:lnTo>
                    <a:pt x="235" y="406"/>
                  </a:lnTo>
                  <a:lnTo>
                    <a:pt x="270" y="382"/>
                  </a:lnTo>
                  <a:lnTo>
                    <a:pt x="306" y="358"/>
                  </a:lnTo>
                  <a:lnTo>
                    <a:pt x="345" y="333"/>
                  </a:lnTo>
                  <a:lnTo>
                    <a:pt x="386" y="310"/>
                  </a:lnTo>
                  <a:lnTo>
                    <a:pt x="428" y="288"/>
                  </a:lnTo>
                  <a:lnTo>
                    <a:pt x="474" y="265"/>
                  </a:lnTo>
                  <a:lnTo>
                    <a:pt x="519" y="244"/>
                  </a:lnTo>
                  <a:lnTo>
                    <a:pt x="568" y="224"/>
                  </a:lnTo>
                  <a:lnTo>
                    <a:pt x="617" y="205"/>
                  </a:lnTo>
                  <a:lnTo>
                    <a:pt x="667" y="185"/>
                  </a:lnTo>
                  <a:lnTo>
                    <a:pt x="719" y="167"/>
                  </a:lnTo>
                  <a:lnTo>
                    <a:pt x="773" y="150"/>
                  </a:lnTo>
                  <a:lnTo>
                    <a:pt x="828" y="133"/>
                  </a:lnTo>
                  <a:lnTo>
                    <a:pt x="885" y="119"/>
                  </a:lnTo>
                  <a:lnTo>
                    <a:pt x="942" y="104"/>
                  </a:lnTo>
                  <a:lnTo>
                    <a:pt x="1002" y="89"/>
                  </a:lnTo>
                  <a:lnTo>
                    <a:pt x="1061" y="76"/>
                  </a:lnTo>
                  <a:lnTo>
                    <a:pt x="1123" y="65"/>
                  </a:lnTo>
                  <a:lnTo>
                    <a:pt x="1185" y="54"/>
                  </a:lnTo>
                  <a:lnTo>
                    <a:pt x="1246" y="44"/>
                  </a:lnTo>
                  <a:lnTo>
                    <a:pt x="1310" y="36"/>
                  </a:lnTo>
                  <a:lnTo>
                    <a:pt x="1375" y="28"/>
                  </a:lnTo>
                  <a:lnTo>
                    <a:pt x="1440" y="20"/>
                  </a:lnTo>
                  <a:lnTo>
                    <a:pt x="1505" y="15"/>
                  </a:lnTo>
                  <a:lnTo>
                    <a:pt x="1572" y="10"/>
                  </a:lnTo>
                  <a:lnTo>
                    <a:pt x="1638" y="5"/>
                  </a:lnTo>
                  <a:lnTo>
                    <a:pt x="1705" y="2"/>
                  </a:lnTo>
                  <a:lnTo>
                    <a:pt x="1772" y="0"/>
                  </a:lnTo>
                  <a:lnTo>
                    <a:pt x="1840" y="0"/>
                  </a:lnTo>
                  <a:lnTo>
                    <a:pt x="1908" y="0"/>
                  </a:lnTo>
                  <a:lnTo>
                    <a:pt x="1975" y="2"/>
                  </a:lnTo>
                  <a:lnTo>
                    <a:pt x="2042" y="5"/>
                  </a:lnTo>
                  <a:lnTo>
                    <a:pt x="2109" y="10"/>
                  </a:lnTo>
                  <a:lnTo>
                    <a:pt x="2175" y="15"/>
                  </a:lnTo>
                  <a:lnTo>
                    <a:pt x="2240" y="20"/>
                  </a:lnTo>
                  <a:lnTo>
                    <a:pt x="2305" y="28"/>
                  </a:lnTo>
                  <a:lnTo>
                    <a:pt x="2369" y="36"/>
                  </a:lnTo>
                  <a:lnTo>
                    <a:pt x="2432" y="44"/>
                  </a:lnTo>
                  <a:lnTo>
                    <a:pt x="2496" y="54"/>
                  </a:lnTo>
                  <a:lnTo>
                    <a:pt x="2558" y="65"/>
                  </a:lnTo>
                  <a:lnTo>
                    <a:pt x="2618" y="76"/>
                  </a:lnTo>
                  <a:lnTo>
                    <a:pt x="2678" y="89"/>
                  </a:lnTo>
                  <a:lnTo>
                    <a:pt x="2737" y="104"/>
                  </a:lnTo>
                  <a:lnTo>
                    <a:pt x="2793" y="119"/>
                  </a:lnTo>
                  <a:lnTo>
                    <a:pt x="2850" y="133"/>
                  </a:lnTo>
                  <a:lnTo>
                    <a:pt x="2906" y="150"/>
                  </a:lnTo>
                  <a:lnTo>
                    <a:pt x="2959" y="167"/>
                  </a:lnTo>
                  <a:lnTo>
                    <a:pt x="3011" y="185"/>
                  </a:lnTo>
                  <a:lnTo>
                    <a:pt x="3062" y="205"/>
                  </a:lnTo>
                  <a:lnTo>
                    <a:pt x="3112" y="224"/>
                  </a:lnTo>
                  <a:lnTo>
                    <a:pt x="3159" y="244"/>
                  </a:lnTo>
                  <a:lnTo>
                    <a:pt x="3205" y="265"/>
                  </a:lnTo>
                  <a:lnTo>
                    <a:pt x="3251" y="288"/>
                  </a:lnTo>
                  <a:lnTo>
                    <a:pt x="3293" y="310"/>
                  </a:lnTo>
                  <a:lnTo>
                    <a:pt x="3334" y="333"/>
                  </a:lnTo>
                  <a:lnTo>
                    <a:pt x="3373" y="358"/>
                  </a:lnTo>
                  <a:lnTo>
                    <a:pt x="3408" y="382"/>
                  </a:lnTo>
                  <a:lnTo>
                    <a:pt x="3444" y="406"/>
                  </a:lnTo>
                  <a:lnTo>
                    <a:pt x="3477" y="432"/>
                  </a:lnTo>
                  <a:lnTo>
                    <a:pt x="3508" y="458"/>
                  </a:lnTo>
                  <a:lnTo>
                    <a:pt x="3535" y="486"/>
                  </a:lnTo>
                  <a:lnTo>
                    <a:pt x="3568" y="522"/>
                  </a:lnTo>
                  <a:lnTo>
                    <a:pt x="3597" y="558"/>
                  </a:lnTo>
                  <a:lnTo>
                    <a:pt x="3621" y="595"/>
                  </a:lnTo>
                  <a:lnTo>
                    <a:pt x="3643" y="632"/>
                  </a:lnTo>
                  <a:lnTo>
                    <a:pt x="3657" y="670"/>
                  </a:lnTo>
                  <a:lnTo>
                    <a:pt x="3669" y="707"/>
                  </a:lnTo>
                  <a:lnTo>
                    <a:pt x="3677" y="745"/>
                  </a:lnTo>
                  <a:lnTo>
                    <a:pt x="3678" y="784"/>
                  </a:lnTo>
                  <a:lnTo>
                    <a:pt x="3675" y="823"/>
                  </a:lnTo>
                  <a:lnTo>
                    <a:pt x="3669" y="862"/>
                  </a:lnTo>
                  <a:lnTo>
                    <a:pt x="3657" y="901"/>
                  </a:lnTo>
                  <a:lnTo>
                    <a:pt x="3641" y="938"/>
                  </a:lnTo>
                  <a:lnTo>
                    <a:pt x="3620" y="975"/>
                  </a:lnTo>
                  <a:lnTo>
                    <a:pt x="3594" y="1013"/>
                  </a:lnTo>
                  <a:lnTo>
                    <a:pt x="3565" y="1048"/>
                  </a:lnTo>
                  <a:lnTo>
                    <a:pt x="3532" y="1084"/>
                  </a:lnTo>
                  <a:lnTo>
                    <a:pt x="3495" y="1118"/>
                  </a:lnTo>
                  <a:lnTo>
                    <a:pt x="3452" y="1153"/>
                  </a:lnTo>
                  <a:lnTo>
                    <a:pt x="3408" y="1185"/>
                  </a:lnTo>
                  <a:lnTo>
                    <a:pt x="3360" y="1216"/>
                  </a:lnTo>
                  <a:lnTo>
                    <a:pt x="3308" y="1247"/>
                  </a:lnTo>
                  <a:lnTo>
                    <a:pt x="3252" y="1278"/>
                  </a:lnTo>
                  <a:lnTo>
                    <a:pt x="3194" y="1305"/>
                  </a:lnTo>
                  <a:lnTo>
                    <a:pt x="3133" y="1333"/>
                  </a:lnTo>
                  <a:lnTo>
                    <a:pt x="3068" y="1359"/>
                  </a:lnTo>
                  <a:lnTo>
                    <a:pt x="3002" y="1383"/>
                  </a:lnTo>
                  <a:lnTo>
                    <a:pt x="2932" y="1408"/>
                  </a:lnTo>
                  <a:lnTo>
                    <a:pt x="2859" y="1429"/>
                  </a:lnTo>
                  <a:lnTo>
                    <a:pt x="2785" y="1450"/>
                  </a:lnTo>
                  <a:lnTo>
                    <a:pt x="2707" y="1469"/>
                  </a:lnTo>
                  <a:lnTo>
                    <a:pt x="2629" y="1487"/>
                  </a:lnTo>
                  <a:lnTo>
                    <a:pt x="2548" y="1502"/>
                  </a:lnTo>
                  <a:lnTo>
                    <a:pt x="2465" y="1517"/>
                  </a:lnTo>
                  <a:lnTo>
                    <a:pt x="2380" y="1530"/>
                  </a:lnTo>
                  <a:lnTo>
                    <a:pt x="2292" y="1541"/>
                  </a:lnTo>
                  <a:lnTo>
                    <a:pt x="2205" y="1549"/>
                  </a:lnTo>
                  <a:lnTo>
                    <a:pt x="2115" y="1556"/>
                  </a:lnTo>
                  <a:lnTo>
                    <a:pt x="2026" y="1561"/>
                  </a:lnTo>
                  <a:lnTo>
                    <a:pt x="1933" y="1564"/>
                  </a:lnTo>
                  <a:lnTo>
                    <a:pt x="1840" y="1565"/>
                  </a:lnTo>
                  <a:lnTo>
                    <a:pt x="1772" y="1565"/>
                  </a:lnTo>
                  <a:lnTo>
                    <a:pt x="1705" y="1564"/>
                  </a:lnTo>
                  <a:lnTo>
                    <a:pt x="1638" y="1561"/>
                  </a:lnTo>
                  <a:lnTo>
                    <a:pt x="1572" y="1556"/>
                  </a:lnTo>
                  <a:lnTo>
                    <a:pt x="1505" y="1551"/>
                  </a:lnTo>
                  <a:lnTo>
                    <a:pt x="1440" y="1546"/>
                  </a:lnTo>
                  <a:lnTo>
                    <a:pt x="1375" y="1538"/>
                  </a:lnTo>
                  <a:lnTo>
                    <a:pt x="1310" y="1530"/>
                  </a:lnTo>
                  <a:lnTo>
                    <a:pt x="1246" y="1522"/>
                  </a:lnTo>
                  <a:lnTo>
                    <a:pt x="1185" y="1512"/>
                  </a:lnTo>
                  <a:lnTo>
                    <a:pt x="1123" y="1500"/>
                  </a:lnTo>
                  <a:lnTo>
                    <a:pt x="1061" y="1489"/>
                  </a:lnTo>
                  <a:lnTo>
                    <a:pt x="1002" y="1476"/>
                  </a:lnTo>
                  <a:lnTo>
                    <a:pt x="942" y="1461"/>
                  </a:lnTo>
                  <a:lnTo>
                    <a:pt x="885" y="1447"/>
                  </a:lnTo>
                  <a:lnTo>
                    <a:pt x="828" y="1432"/>
                  </a:lnTo>
                  <a:lnTo>
                    <a:pt x="773" y="1416"/>
                  </a:lnTo>
                  <a:lnTo>
                    <a:pt x="719" y="1398"/>
                  </a:lnTo>
                  <a:lnTo>
                    <a:pt x="667" y="1380"/>
                  </a:lnTo>
                  <a:lnTo>
                    <a:pt x="617" y="1362"/>
                  </a:lnTo>
                  <a:lnTo>
                    <a:pt x="568" y="1341"/>
                  </a:lnTo>
                  <a:lnTo>
                    <a:pt x="519" y="1322"/>
                  </a:lnTo>
                  <a:lnTo>
                    <a:pt x="474" y="1300"/>
                  </a:lnTo>
                  <a:lnTo>
                    <a:pt x="428" y="1279"/>
                  </a:lnTo>
                  <a:lnTo>
                    <a:pt x="386" y="1257"/>
                  </a:lnTo>
                  <a:lnTo>
                    <a:pt x="345" y="1234"/>
                  </a:lnTo>
                  <a:lnTo>
                    <a:pt x="306" y="1209"/>
                  </a:lnTo>
                  <a:lnTo>
                    <a:pt x="270" y="1185"/>
                  </a:lnTo>
                  <a:lnTo>
                    <a:pt x="235" y="1159"/>
                  </a:lnTo>
                  <a:lnTo>
                    <a:pt x="202" y="1135"/>
                  </a:lnTo>
                  <a:lnTo>
                    <a:pt x="171" y="1109"/>
                  </a:lnTo>
                  <a:lnTo>
                    <a:pt x="143" y="1081"/>
                  </a:lnTo>
                  <a:lnTo>
                    <a:pt x="109" y="1045"/>
                  </a:lnTo>
                  <a:lnTo>
                    <a:pt x="80" y="1009"/>
                  </a:lnTo>
                  <a:lnTo>
                    <a:pt x="56" y="972"/>
                  </a:lnTo>
                  <a:lnTo>
                    <a:pt x="36" y="935"/>
                  </a:lnTo>
                  <a:lnTo>
                    <a:pt x="20" y="897"/>
                  </a:lnTo>
                  <a:lnTo>
                    <a:pt x="8" y="860"/>
                  </a:lnTo>
                  <a:lnTo>
                    <a:pt x="2" y="823"/>
                  </a:lnTo>
                  <a:lnTo>
                    <a:pt x="0" y="784"/>
                  </a:lnTo>
                  <a:close/>
                </a:path>
              </a:pathLst>
            </a:custGeom>
            <a:solidFill>
              <a:srgbClr val="000000"/>
            </a:solidFill>
            <a:ln w="9525">
              <a:noFill/>
              <a:round/>
              <a:headEnd/>
              <a:tailEnd/>
            </a:ln>
          </p:spPr>
          <p:txBody>
            <a:bodyPr/>
            <a:lstStyle/>
            <a:p>
              <a:endParaRPr lang="en-US"/>
            </a:p>
          </p:txBody>
        </p:sp>
        <p:sp>
          <p:nvSpPr>
            <p:cNvPr id="141320" name="Freeform 8"/>
            <p:cNvSpPr>
              <a:spLocks/>
            </p:cNvSpPr>
            <p:nvPr/>
          </p:nvSpPr>
          <p:spPr bwMode="auto">
            <a:xfrm>
              <a:off x="671" y="1366"/>
              <a:ext cx="4351" cy="1876"/>
            </a:xfrm>
            <a:custGeom>
              <a:avLst/>
              <a:gdLst/>
              <a:ahLst/>
              <a:cxnLst>
                <a:cxn ang="0">
                  <a:pos x="2000" y="1528"/>
                </a:cxn>
                <a:cxn ang="0">
                  <a:pos x="2261" y="1507"/>
                </a:cxn>
                <a:cxn ang="0">
                  <a:pos x="2510" y="1471"/>
                </a:cxn>
                <a:cxn ang="0">
                  <a:pos x="2744" y="1421"/>
                </a:cxn>
                <a:cxn ang="0">
                  <a:pos x="2959" y="1356"/>
                </a:cxn>
                <a:cxn ang="0">
                  <a:pos x="3152" y="1281"/>
                </a:cxn>
                <a:cxn ang="0">
                  <a:pos x="3320" y="1193"/>
                </a:cxn>
                <a:cxn ang="0">
                  <a:pos x="3456" y="1097"/>
                </a:cxn>
                <a:cxn ang="0">
                  <a:pos x="3559" y="993"/>
                </a:cxn>
                <a:cxn ang="0">
                  <a:pos x="3622" y="883"/>
                </a:cxn>
                <a:cxn ang="0">
                  <a:pos x="3645" y="766"/>
                </a:cxn>
                <a:cxn ang="0">
                  <a:pos x="3622" y="648"/>
                </a:cxn>
                <a:cxn ang="0">
                  <a:pos x="3559" y="538"/>
                </a:cxn>
                <a:cxn ang="0">
                  <a:pos x="3456" y="434"/>
                </a:cxn>
                <a:cxn ang="0">
                  <a:pos x="3320" y="338"/>
                </a:cxn>
                <a:cxn ang="0">
                  <a:pos x="3152" y="250"/>
                </a:cxn>
                <a:cxn ang="0">
                  <a:pos x="2959" y="175"/>
                </a:cxn>
                <a:cxn ang="0">
                  <a:pos x="2744" y="110"/>
                </a:cxn>
                <a:cxn ang="0">
                  <a:pos x="2510" y="60"/>
                </a:cxn>
                <a:cxn ang="0">
                  <a:pos x="2261" y="24"/>
                </a:cxn>
                <a:cxn ang="0">
                  <a:pos x="2000" y="3"/>
                </a:cxn>
                <a:cxn ang="0">
                  <a:pos x="1734" y="2"/>
                </a:cxn>
                <a:cxn ang="0">
                  <a:pos x="1472" y="16"/>
                </a:cxn>
                <a:cxn ang="0">
                  <a:pos x="1218" y="47"/>
                </a:cxn>
                <a:cxn ang="0">
                  <a:pos x="977" y="93"/>
                </a:cxn>
                <a:cxn ang="0">
                  <a:pos x="756" y="153"/>
                </a:cxn>
                <a:cxn ang="0">
                  <a:pos x="554" y="224"/>
                </a:cxn>
                <a:cxn ang="0">
                  <a:pos x="377" y="307"/>
                </a:cxn>
                <a:cxn ang="0">
                  <a:pos x="231" y="401"/>
                </a:cxn>
                <a:cxn ang="0">
                  <a:pos x="117" y="502"/>
                </a:cxn>
                <a:cxn ang="0">
                  <a:pos x="39" y="611"/>
                </a:cxn>
                <a:cxn ang="0">
                  <a:pos x="3" y="727"/>
                </a:cxn>
                <a:cxn ang="0">
                  <a:pos x="9" y="844"/>
                </a:cxn>
                <a:cxn ang="0">
                  <a:pos x="60" y="957"/>
                </a:cxn>
                <a:cxn ang="0">
                  <a:pos x="151" y="1063"/>
                </a:cxn>
                <a:cxn ang="0">
                  <a:pos x="276" y="1162"/>
                </a:cxn>
                <a:cxn ang="0">
                  <a:pos x="434" y="1253"/>
                </a:cxn>
                <a:cxn ang="0">
                  <a:pos x="618" y="1333"/>
                </a:cxn>
                <a:cxn ang="0">
                  <a:pos x="828" y="1401"/>
                </a:cxn>
                <a:cxn ang="0">
                  <a:pos x="1055" y="1456"/>
                </a:cxn>
                <a:cxn ang="0">
                  <a:pos x="1301" y="1497"/>
                </a:cxn>
                <a:cxn ang="0">
                  <a:pos x="1558" y="1523"/>
                </a:cxn>
                <a:cxn ang="0">
                  <a:pos x="1823" y="1531"/>
                </a:cxn>
              </a:cxnLst>
              <a:rect l="0" t="0" r="r" b="b"/>
              <a:pathLst>
                <a:path w="3645" h="1531">
                  <a:moveTo>
                    <a:pt x="1823" y="1531"/>
                  </a:moveTo>
                  <a:lnTo>
                    <a:pt x="1913" y="1530"/>
                  </a:lnTo>
                  <a:lnTo>
                    <a:pt x="2000" y="1528"/>
                  </a:lnTo>
                  <a:lnTo>
                    <a:pt x="2088" y="1523"/>
                  </a:lnTo>
                  <a:lnTo>
                    <a:pt x="2175" y="1515"/>
                  </a:lnTo>
                  <a:lnTo>
                    <a:pt x="2261" y="1507"/>
                  </a:lnTo>
                  <a:lnTo>
                    <a:pt x="2345" y="1497"/>
                  </a:lnTo>
                  <a:lnTo>
                    <a:pt x="2428" y="1484"/>
                  </a:lnTo>
                  <a:lnTo>
                    <a:pt x="2510" y="1471"/>
                  </a:lnTo>
                  <a:lnTo>
                    <a:pt x="2589" y="1456"/>
                  </a:lnTo>
                  <a:lnTo>
                    <a:pt x="2667" y="1438"/>
                  </a:lnTo>
                  <a:lnTo>
                    <a:pt x="2744" y="1421"/>
                  </a:lnTo>
                  <a:lnTo>
                    <a:pt x="2817" y="1401"/>
                  </a:lnTo>
                  <a:lnTo>
                    <a:pt x="2890" y="1378"/>
                  </a:lnTo>
                  <a:lnTo>
                    <a:pt x="2959" y="1356"/>
                  </a:lnTo>
                  <a:lnTo>
                    <a:pt x="3027" y="1333"/>
                  </a:lnTo>
                  <a:lnTo>
                    <a:pt x="3090" y="1307"/>
                  </a:lnTo>
                  <a:lnTo>
                    <a:pt x="3152" y="1281"/>
                  </a:lnTo>
                  <a:lnTo>
                    <a:pt x="3211" y="1253"/>
                  </a:lnTo>
                  <a:lnTo>
                    <a:pt x="3268" y="1224"/>
                  </a:lnTo>
                  <a:lnTo>
                    <a:pt x="3320" y="1193"/>
                  </a:lnTo>
                  <a:lnTo>
                    <a:pt x="3369" y="1162"/>
                  </a:lnTo>
                  <a:lnTo>
                    <a:pt x="3414" y="1130"/>
                  </a:lnTo>
                  <a:lnTo>
                    <a:pt x="3456" y="1097"/>
                  </a:lnTo>
                  <a:lnTo>
                    <a:pt x="3494" y="1063"/>
                  </a:lnTo>
                  <a:lnTo>
                    <a:pt x="3528" y="1029"/>
                  </a:lnTo>
                  <a:lnTo>
                    <a:pt x="3559" y="993"/>
                  </a:lnTo>
                  <a:lnTo>
                    <a:pt x="3585" y="957"/>
                  </a:lnTo>
                  <a:lnTo>
                    <a:pt x="3606" y="920"/>
                  </a:lnTo>
                  <a:lnTo>
                    <a:pt x="3622" y="883"/>
                  </a:lnTo>
                  <a:lnTo>
                    <a:pt x="3635" y="844"/>
                  </a:lnTo>
                  <a:lnTo>
                    <a:pt x="3642" y="805"/>
                  </a:lnTo>
                  <a:lnTo>
                    <a:pt x="3645" y="766"/>
                  </a:lnTo>
                  <a:lnTo>
                    <a:pt x="3642" y="727"/>
                  </a:lnTo>
                  <a:lnTo>
                    <a:pt x="3635" y="687"/>
                  </a:lnTo>
                  <a:lnTo>
                    <a:pt x="3622" y="648"/>
                  </a:lnTo>
                  <a:lnTo>
                    <a:pt x="3606" y="611"/>
                  </a:lnTo>
                  <a:lnTo>
                    <a:pt x="3585" y="574"/>
                  </a:lnTo>
                  <a:lnTo>
                    <a:pt x="3559" y="538"/>
                  </a:lnTo>
                  <a:lnTo>
                    <a:pt x="3528" y="502"/>
                  </a:lnTo>
                  <a:lnTo>
                    <a:pt x="3494" y="468"/>
                  </a:lnTo>
                  <a:lnTo>
                    <a:pt x="3456" y="434"/>
                  </a:lnTo>
                  <a:lnTo>
                    <a:pt x="3414" y="401"/>
                  </a:lnTo>
                  <a:lnTo>
                    <a:pt x="3369" y="369"/>
                  </a:lnTo>
                  <a:lnTo>
                    <a:pt x="3320" y="338"/>
                  </a:lnTo>
                  <a:lnTo>
                    <a:pt x="3268" y="307"/>
                  </a:lnTo>
                  <a:lnTo>
                    <a:pt x="3211" y="278"/>
                  </a:lnTo>
                  <a:lnTo>
                    <a:pt x="3152" y="250"/>
                  </a:lnTo>
                  <a:lnTo>
                    <a:pt x="3090" y="224"/>
                  </a:lnTo>
                  <a:lnTo>
                    <a:pt x="3027" y="198"/>
                  </a:lnTo>
                  <a:lnTo>
                    <a:pt x="2959" y="175"/>
                  </a:lnTo>
                  <a:lnTo>
                    <a:pt x="2890" y="153"/>
                  </a:lnTo>
                  <a:lnTo>
                    <a:pt x="2817" y="130"/>
                  </a:lnTo>
                  <a:lnTo>
                    <a:pt x="2744" y="110"/>
                  </a:lnTo>
                  <a:lnTo>
                    <a:pt x="2667" y="93"/>
                  </a:lnTo>
                  <a:lnTo>
                    <a:pt x="2589" y="75"/>
                  </a:lnTo>
                  <a:lnTo>
                    <a:pt x="2510" y="60"/>
                  </a:lnTo>
                  <a:lnTo>
                    <a:pt x="2428" y="47"/>
                  </a:lnTo>
                  <a:lnTo>
                    <a:pt x="2345" y="34"/>
                  </a:lnTo>
                  <a:lnTo>
                    <a:pt x="2261" y="24"/>
                  </a:lnTo>
                  <a:lnTo>
                    <a:pt x="2175" y="16"/>
                  </a:lnTo>
                  <a:lnTo>
                    <a:pt x="2088" y="8"/>
                  </a:lnTo>
                  <a:lnTo>
                    <a:pt x="2000" y="3"/>
                  </a:lnTo>
                  <a:lnTo>
                    <a:pt x="1913" y="2"/>
                  </a:lnTo>
                  <a:lnTo>
                    <a:pt x="1823" y="0"/>
                  </a:lnTo>
                  <a:lnTo>
                    <a:pt x="1734" y="2"/>
                  </a:lnTo>
                  <a:lnTo>
                    <a:pt x="1646" y="3"/>
                  </a:lnTo>
                  <a:lnTo>
                    <a:pt x="1558" y="8"/>
                  </a:lnTo>
                  <a:lnTo>
                    <a:pt x="1472" y="16"/>
                  </a:lnTo>
                  <a:lnTo>
                    <a:pt x="1386" y="24"/>
                  </a:lnTo>
                  <a:lnTo>
                    <a:pt x="1301" y="34"/>
                  </a:lnTo>
                  <a:lnTo>
                    <a:pt x="1218" y="47"/>
                  </a:lnTo>
                  <a:lnTo>
                    <a:pt x="1137" y="60"/>
                  </a:lnTo>
                  <a:lnTo>
                    <a:pt x="1055" y="75"/>
                  </a:lnTo>
                  <a:lnTo>
                    <a:pt x="977" y="93"/>
                  </a:lnTo>
                  <a:lnTo>
                    <a:pt x="901" y="110"/>
                  </a:lnTo>
                  <a:lnTo>
                    <a:pt x="828" y="130"/>
                  </a:lnTo>
                  <a:lnTo>
                    <a:pt x="756" y="153"/>
                  </a:lnTo>
                  <a:lnTo>
                    <a:pt x="686" y="175"/>
                  </a:lnTo>
                  <a:lnTo>
                    <a:pt x="618" y="198"/>
                  </a:lnTo>
                  <a:lnTo>
                    <a:pt x="554" y="224"/>
                  </a:lnTo>
                  <a:lnTo>
                    <a:pt x="492" y="250"/>
                  </a:lnTo>
                  <a:lnTo>
                    <a:pt x="434" y="278"/>
                  </a:lnTo>
                  <a:lnTo>
                    <a:pt x="377" y="307"/>
                  </a:lnTo>
                  <a:lnTo>
                    <a:pt x="325" y="338"/>
                  </a:lnTo>
                  <a:lnTo>
                    <a:pt x="276" y="369"/>
                  </a:lnTo>
                  <a:lnTo>
                    <a:pt x="231" y="401"/>
                  </a:lnTo>
                  <a:lnTo>
                    <a:pt x="188" y="434"/>
                  </a:lnTo>
                  <a:lnTo>
                    <a:pt x="151" y="468"/>
                  </a:lnTo>
                  <a:lnTo>
                    <a:pt x="117" y="502"/>
                  </a:lnTo>
                  <a:lnTo>
                    <a:pt x="86" y="538"/>
                  </a:lnTo>
                  <a:lnTo>
                    <a:pt x="60" y="574"/>
                  </a:lnTo>
                  <a:lnTo>
                    <a:pt x="39" y="611"/>
                  </a:lnTo>
                  <a:lnTo>
                    <a:pt x="22" y="648"/>
                  </a:lnTo>
                  <a:lnTo>
                    <a:pt x="9" y="687"/>
                  </a:lnTo>
                  <a:lnTo>
                    <a:pt x="3" y="727"/>
                  </a:lnTo>
                  <a:lnTo>
                    <a:pt x="0" y="766"/>
                  </a:lnTo>
                  <a:lnTo>
                    <a:pt x="3" y="805"/>
                  </a:lnTo>
                  <a:lnTo>
                    <a:pt x="9" y="844"/>
                  </a:lnTo>
                  <a:lnTo>
                    <a:pt x="22" y="883"/>
                  </a:lnTo>
                  <a:lnTo>
                    <a:pt x="39" y="920"/>
                  </a:lnTo>
                  <a:lnTo>
                    <a:pt x="60" y="957"/>
                  </a:lnTo>
                  <a:lnTo>
                    <a:pt x="86" y="993"/>
                  </a:lnTo>
                  <a:lnTo>
                    <a:pt x="117" y="1029"/>
                  </a:lnTo>
                  <a:lnTo>
                    <a:pt x="151" y="1063"/>
                  </a:lnTo>
                  <a:lnTo>
                    <a:pt x="188" y="1097"/>
                  </a:lnTo>
                  <a:lnTo>
                    <a:pt x="231" y="1130"/>
                  </a:lnTo>
                  <a:lnTo>
                    <a:pt x="276" y="1162"/>
                  </a:lnTo>
                  <a:lnTo>
                    <a:pt x="325" y="1193"/>
                  </a:lnTo>
                  <a:lnTo>
                    <a:pt x="377" y="1224"/>
                  </a:lnTo>
                  <a:lnTo>
                    <a:pt x="434" y="1253"/>
                  </a:lnTo>
                  <a:lnTo>
                    <a:pt x="492" y="1281"/>
                  </a:lnTo>
                  <a:lnTo>
                    <a:pt x="554" y="1307"/>
                  </a:lnTo>
                  <a:lnTo>
                    <a:pt x="618" y="1333"/>
                  </a:lnTo>
                  <a:lnTo>
                    <a:pt x="686" y="1356"/>
                  </a:lnTo>
                  <a:lnTo>
                    <a:pt x="756" y="1378"/>
                  </a:lnTo>
                  <a:lnTo>
                    <a:pt x="828" y="1401"/>
                  </a:lnTo>
                  <a:lnTo>
                    <a:pt x="901" y="1421"/>
                  </a:lnTo>
                  <a:lnTo>
                    <a:pt x="977" y="1438"/>
                  </a:lnTo>
                  <a:lnTo>
                    <a:pt x="1055" y="1456"/>
                  </a:lnTo>
                  <a:lnTo>
                    <a:pt x="1137" y="1471"/>
                  </a:lnTo>
                  <a:lnTo>
                    <a:pt x="1218" y="1484"/>
                  </a:lnTo>
                  <a:lnTo>
                    <a:pt x="1301" y="1497"/>
                  </a:lnTo>
                  <a:lnTo>
                    <a:pt x="1386" y="1507"/>
                  </a:lnTo>
                  <a:lnTo>
                    <a:pt x="1472" y="1515"/>
                  </a:lnTo>
                  <a:lnTo>
                    <a:pt x="1558" y="1523"/>
                  </a:lnTo>
                  <a:lnTo>
                    <a:pt x="1646" y="1528"/>
                  </a:lnTo>
                  <a:lnTo>
                    <a:pt x="1734" y="1530"/>
                  </a:lnTo>
                  <a:lnTo>
                    <a:pt x="1823" y="1531"/>
                  </a:lnTo>
                  <a:close/>
                </a:path>
              </a:pathLst>
            </a:custGeom>
            <a:solidFill>
              <a:schemeClr val="hlink"/>
            </a:solidFill>
            <a:ln w="9525">
              <a:noFill/>
              <a:round/>
              <a:headEnd/>
              <a:tailEnd/>
            </a:ln>
          </p:spPr>
          <p:txBody>
            <a:bodyPr/>
            <a:lstStyle/>
            <a:p>
              <a:endParaRPr lang="en-US"/>
            </a:p>
          </p:txBody>
        </p:sp>
        <p:sp>
          <p:nvSpPr>
            <p:cNvPr id="141321" name="Freeform 9"/>
            <p:cNvSpPr>
              <a:spLocks/>
            </p:cNvSpPr>
            <p:nvPr/>
          </p:nvSpPr>
          <p:spPr bwMode="auto">
            <a:xfrm>
              <a:off x="1313" y="1344"/>
              <a:ext cx="3037" cy="980"/>
            </a:xfrm>
            <a:custGeom>
              <a:avLst/>
              <a:gdLst/>
              <a:ahLst/>
              <a:cxnLst>
                <a:cxn ang="0">
                  <a:pos x="83" y="197"/>
                </a:cxn>
                <a:cxn ang="0">
                  <a:pos x="150" y="174"/>
                </a:cxn>
                <a:cxn ang="0">
                  <a:pos x="220" y="151"/>
                </a:cxn>
                <a:cxn ang="0">
                  <a:pos x="290" y="130"/>
                </a:cxn>
                <a:cxn ang="0">
                  <a:pos x="363" y="111"/>
                </a:cxn>
                <a:cxn ang="0">
                  <a:pos x="438" y="93"/>
                </a:cxn>
                <a:cxn ang="0">
                  <a:pos x="512" y="76"/>
                </a:cxn>
                <a:cxn ang="0">
                  <a:pos x="591" y="62"/>
                </a:cxn>
                <a:cxn ang="0">
                  <a:pos x="669" y="47"/>
                </a:cxn>
                <a:cxn ang="0">
                  <a:pos x="748" y="36"/>
                </a:cxn>
                <a:cxn ang="0">
                  <a:pos x="830" y="26"/>
                </a:cxn>
                <a:cxn ang="0">
                  <a:pos x="911" y="18"/>
                </a:cxn>
                <a:cxn ang="0">
                  <a:pos x="992" y="11"/>
                </a:cxn>
                <a:cxn ang="0">
                  <a:pos x="1075" y="5"/>
                </a:cxn>
                <a:cxn ang="0">
                  <a:pos x="1160" y="2"/>
                </a:cxn>
                <a:cxn ang="0">
                  <a:pos x="1243" y="0"/>
                </a:cxn>
                <a:cxn ang="0">
                  <a:pos x="1326" y="0"/>
                </a:cxn>
                <a:cxn ang="0">
                  <a:pos x="1409" y="2"/>
                </a:cxn>
                <a:cxn ang="0">
                  <a:pos x="1490" y="5"/>
                </a:cxn>
                <a:cxn ang="0">
                  <a:pos x="1570" y="10"/>
                </a:cxn>
                <a:cxn ang="0">
                  <a:pos x="1651" y="16"/>
                </a:cxn>
                <a:cxn ang="0">
                  <a:pos x="1731" y="24"/>
                </a:cxn>
                <a:cxn ang="0">
                  <a:pos x="1811" y="34"/>
                </a:cxn>
                <a:cxn ang="0">
                  <a:pos x="1887" y="46"/>
                </a:cxn>
                <a:cxn ang="0">
                  <a:pos x="1965" y="59"/>
                </a:cxn>
                <a:cxn ang="0">
                  <a:pos x="2040" y="73"/>
                </a:cxn>
                <a:cxn ang="0">
                  <a:pos x="2115" y="89"/>
                </a:cxn>
                <a:cxn ang="0">
                  <a:pos x="2188" y="106"/>
                </a:cxn>
                <a:cxn ang="0">
                  <a:pos x="2260" y="125"/>
                </a:cxn>
                <a:cxn ang="0">
                  <a:pos x="2330" y="145"/>
                </a:cxn>
                <a:cxn ang="0">
                  <a:pos x="2398" y="166"/>
                </a:cxn>
                <a:cxn ang="0">
                  <a:pos x="2465" y="190"/>
                </a:cxn>
                <a:cxn ang="0">
                  <a:pos x="2502" y="203"/>
                </a:cxn>
                <a:cxn ang="0">
                  <a:pos x="2510" y="208"/>
                </a:cxn>
                <a:cxn ang="0">
                  <a:pos x="2544" y="224"/>
                </a:cxn>
                <a:cxn ang="0">
                  <a:pos x="1280" y="797"/>
                </a:cxn>
                <a:cxn ang="0">
                  <a:pos x="1266" y="797"/>
                </a:cxn>
                <a:cxn ang="0">
                  <a:pos x="0" y="234"/>
                </a:cxn>
                <a:cxn ang="0">
                  <a:pos x="36" y="216"/>
                </a:cxn>
                <a:cxn ang="0">
                  <a:pos x="46" y="213"/>
                </a:cxn>
              </a:cxnLst>
              <a:rect l="0" t="0" r="r" b="b"/>
              <a:pathLst>
                <a:path w="2544" h="800">
                  <a:moveTo>
                    <a:pt x="50" y="210"/>
                  </a:moveTo>
                  <a:lnTo>
                    <a:pt x="83" y="197"/>
                  </a:lnTo>
                  <a:lnTo>
                    <a:pt x="117" y="185"/>
                  </a:lnTo>
                  <a:lnTo>
                    <a:pt x="150" y="174"/>
                  </a:lnTo>
                  <a:lnTo>
                    <a:pt x="184" y="163"/>
                  </a:lnTo>
                  <a:lnTo>
                    <a:pt x="220" y="151"/>
                  </a:lnTo>
                  <a:lnTo>
                    <a:pt x="254" y="140"/>
                  </a:lnTo>
                  <a:lnTo>
                    <a:pt x="290" y="130"/>
                  </a:lnTo>
                  <a:lnTo>
                    <a:pt x="327" y="120"/>
                  </a:lnTo>
                  <a:lnTo>
                    <a:pt x="363" y="111"/>
                  </a:lnTo>
                  <a:lnTo>
                    <a:pt x="400" y="101"/>
                  </a:lnTo>
                  <a:lnTo>
                    <a:pt x="438" y="93"/>
                  </a:lnTo>
                  <a:lnTo>
                    <a:pt x="475" y="85"/>
                  </a:lnTo>
                  <a:lnTo>
                    <a:pt x="512" y="76"/>
                  </a:lnTo>
                  <a:lnTo>
                    <a:pt x="551" y="68"/>
                  </a:lnTo>
                  <a:lnTo>
                    <a:pt x="591" y="62"/>
                  </a:lnTo>
                  <a:lnTo>
                    <a:pt x="630" y="54"/>
                  </a:lnTo>
                  <a:lnTo>
                    <a:pt x="669" y="47"/>
                  </a:lnTo>
                  <a:lnTo>
                    <a:pt x="708" y="42"/>
                  </a:lnTo>
                  <a:lnTo>
                    <a:pt x="748" y="36"/>
                  </a:lnTo>
                  <a:lnTo>
                    <a:pt x="789" y="31"/>
                  </a:lnTo>
                  <a:lnTo>
                    <a:pt x="830" y="26"/>
                  </a:lnTo>
                  <a:lnTo>
                    <a:pt x="870" y="21"/>
                  </a:lnTo>
                  <a:lnTo>
                    <a:pt x="911" y="18"/>
                  </a:lnTo>
                  <a:lnTo>
                    <a:pt x="952" y="13"/>
                  </a:lnTo>
                  <a:lnTo>
                    <a:pt x="992" y="11"/>
                  </a:lnTo>
                  <a:lnTo>
                    <a:pt x="1035" y="8"/>
                  </a:lnTo>
                  <a:lnTo>
                    <a:pt x="1075" y="5"/>
                  </a:lnTo>
                  <a:lnTo>
                    <a:pt x="1118" y="3"/>
                  </a:lnTo>
                  <a:lnTo>
                    <a:pt x="1160" y="2"/>
                  </a:lnTo>
                  <a:lnTo>
                    <a:pt x="1201" y="2"/>
                  </a:lnTo>
                  <a:lnTo>
                    <a:pt x="1243" y="0"/>
                  </a:lnTo>
                  <a:lnTo>
                    <a:pt x="1285" y="0"/>
                  </a:lnTo>
                  <a:lnTo>
                    <a:pt x="1326" y="0"/>
                  </a:lnTo>
                  <a:lnTo>
                    <a:pt x="1367" y="2"/>
                  </a:lnTo>
                  <a:lnTo>
                    <a:pt x="1409" y="2"/>
                  </a:lnTo>
                  <a:lnTo>
                    <a:pt x="1449" y="3"/>
                  </a:lnTo>
                  <a:lnTo>
                    <a:pt x="1490" y="5"/>
                  </a:lnTo>
                  <a:lnTo>
                    <a:pt x="1531" y="8"/>
                  </a:lnTo>
                  <a:lnTo>
                    <a:pt x="1570" y="10"/>
                  </a:lnTo>
                  <a:lnTo>
                    <a:pt x="1611" y="13"/>
                  </a:lnTo>
                  <a:lnTo>
                    <a:pt x="1651" y="16"/>
                  </a:lnTo>
                  <a:lnTo>
                    <a:pt x="1690" y="21"/>
                  </a:lnTo>
                  <a:lnTo>
                    <a:pt x="1731" y="24"/>
                  </a:lnTo>
                  <a:lnTo>
                    <a:pt x="1770" y="29"/>
                  </a:lnTo>
                  <a:lnTo>
                    <a:pt x="1811" y="34"/>
                  </a:lnTo>
                  <a:lnTo>
                    <a:pt x="1850" y="41"/>
                  </a:lnTo>
                  <a:lnTo>
                    <a:pt x="1887" y="46"/>
                  </a:lnTo>
                  <a:lnTo>
                    <a:pt x="1926" y="52"/>
                  </a:lnTo>
                  <a:lnTo>
                    <a:pt x="1965" y="59"/>
                  </a:lnTo>
                  <a:lnTo>
                    <a:pt x="2003" y="65"/>
                  </a:lnTo>
                  <a:lnTo>
                    <a:pt x="2040" y="73"/>
                  </a:lnTo>
                  <a:lnTo>
                    <a:pt x="2077" y="81"/>
                  </a:lnTo>
                  <a:lnTo>
                    <a:pt x="2115" y="89"/>
                  </a:lnTo>
                  <a:lnTo>
                    <a:pt x="2152" y="98"/>
                  </a:lnTo>
                  <a:lnTo>
                    <a:pt x="2188" y="106"/>
                  </a:lnTo>
                  <a:lnTo>
                    <a:pt x="2224" y="115"/>
                  </a:lnTo>
                  <a:lnTo>
                    <a:pt x="2260" y="125"/>
                  </a:lnTo>
                  <a:lnTo>
                    <a:pt x="2295" y="135"/>
                  </a:lnTo>
                  <a:lnTo>
                    <a:pt x="2330" y="145"/>
                  </a:lnTo>
                  <a:lnTo>
                    <a:pt x="2364" y="156"/>
                  </a:lnTo>
                  <a:lnTo>
                    <a:pt x="2398" y="166"/>
                  </a:lnTo>
                  <a:lnTo>
                    <a:pt x="2432" y="177"/>
                  </a:lnTo>
                  <a:lnTo>
                    <a:pt x="2465" y="190"/>
                  </a:lnTo>
                  <a:lnTo>
                    <a:pt x="2497" y="202"/>
                  </a:lnTo>
                  <a:lnTo>
                    <a:pt x="2502" y="203"/>
                  </a:lnTo>
                  <a:lnTo>
                    <a:pt x="2505" y="206"/>
                  </a:lnTo>
                  <a:lnTo>
                    <a:pt x="2510" y="208"/>
                  </a:lnTo>
                  <a:lnTo>
                    <a:pt x="2512" y="208"/>
                  </a:lnTo>
                  <a:lnTo>
                    <a:pt x="2544" y="224"/>
                  </a:lnTo>
                  <a:lnTo>
                    <a:pt x="2510" y="239"/>
                  </a:lnTo>
                  <a:lnTo>
                    <a:pt x="1280" y="797"/>
                  </a:lnTo>
                  <a:lnTo>
                    <a:pt x="1272" y="800"/>
                  </a:lnTo>
                  <a:lnTo>
                    <a:pt x="1266" y="797"/>
                  </a:lnTo>
                  <a:lnTo>
                    <a:pt x="34" y="249"/>
                  </a:lnTo>
                  <a:lnTo>
                    <a:pt x="0" y="234"/>
                  </a:lnTo>
                  <a:lnTo>
                    <a:pt x="34" y="218"/>
                  </a:lnTo>
                  <a:lnTo>
                    <a:pt x="36" y="216"/>
                  </a:lnTo>
                  <a:lnTo>
                    <a:pt x="41" y="215"/>
                  </a:lnTo>
                  <a:lnTo>
                    <a:pt x="46" y="213"/>
                  </a:lnTo>
                  <a:lnTo>
                    <a:pt x="50" y="210"/>
                  </a:lnTo>
                  <a:close/>
                </a:path>
              </a:pathLst>
            </a:custGeom>
            <a:solidFill>
              <a:srgbClr val="000000"/>
            </a:solidFill>
            <a:ln w="9525">
              <a:noFill/>
              <a:round/>
              <a:headEnd/>
              <a:tailEnd/>
            </a:ln>
          </p:spPr>
          <p:txBody>
            <a:bodyPr/>
            <a:lstStyle/>
            <a:p>
              <a:endParaRPr lang="en-US"/>
            </a:p>
          </p:txBody>
        </p:sp>
        <p:sp>
          <p:nvSpPr>
            <p:cNvPr id="141322" name="Freeform 10"/>
            <p:cNvSpPr>
              <a:spLocks/>
            </p:cNvSpPr>
            <p:nvPr/>
          </p:nvSpPr>
          <p:spPr bwMode="auto">
            <a:xfrm>
              <a:off x="1362" y="1366"/>
              <a:ext cx="2940" cy="936"/>
            </a:xfrm>
            <a:custGeom>
              <a:avLst/>
              <a:gdLst/>
              <a:ahLst/>
              <a:cxnLst>
                <a:cxn ang="0">
                  <a:pos x="1231" y="764"/>
                </a:cxn>
                <a:cxn ang="0">
                  <a:pos x="2461" y="205"/>
                </a:cxn>
                <a:cxn ang="0">
                  <a:pos x="2454" y="201"/>
                </a:cxn>
                <a:cxn ang="0">
                  <a:pos x="2419" y="188"/>
                </a:cxn>
                <a:cxn ang="0">
                  <a:pos x="2355" y="166"/>
                </a:cxn>
                <a:cxn ang="0">
                  <a:pos x="2289" y="146"/>
                </a:cxn>
                <a:cxn ang="0">
                  <a:pos x="2220" y="125"/>
                </a:cxn>
                <a:cxn ang="0">
                  <a:pos x="2150" y="107"/>
                </a:cxn>
                <a:cxn ang="0">
                  <a:pos x="2079" y="91"/>
                </a:cxn>
                <a:cxn ang="0">
                  <a:pos x="2004" y="75"/>
                </a:cxn>
                <a:cxn ang="0">
                  <a:pos x="1929" y="60"/>
                </a:cxn>
                <a:cxn ang="0">
                  <a:pos x="1853" y="47"/>
                </a:cxn>
                <a:cxn ang="0">
                  <a:pos x="1774" y="36"/>
                </a:cxn>
                <a:cxn ang="0">
                  <a:pos x="1695" y="26"/>
                </a:cxn>
                <a:cxn ang="0">
                  <a:pos x="1615" y="18"/>
                </a:cxn>
                <a:cxn ang="0">
                  <a:pos x="1534" y="11"/>
                </a:cxn>
                <a:cxn ang="0">
                  <a:pos x="1452" y="5"/>
                </a:cxn>
                <a:cxn ang="0">
                  <a:pos x="1369" y="2"/>
                </a:cxn>
                <a:cxn ang="0">
                  <a:pos x="1286" y="0"/>
                </a:cxn>
                <a:cxn ang="0">
                  <a:pos x="1202" y="0"/>
                </a:cxn>
                <a:cxn ang="0">
                  <a:pos x="1116" y="2"/>
                </a:cxn>
                <a:cxn ang="0">
                  <a:pos x="1031" y="6"/>
                </a:cxn>
                <a:cxn ang="0">
                  <a:pos x="948" y="11"/>
                </a:cxn>
                <a:cxn ang="0">
                  <a:pos x="865" y="18"/>
                </a:cxn>
                <a:cxn ang="0">
                  <a:pos x="782" y="28"/>
                </a:cxn>
                <a:cxn ang="0">
                  <a:pos x="702" y="37"/>
                </a:cxn>
                <a:cxn ang="0">
                  <a:pos x="623" y="49"/>
                </a:cxn>
                <a:cxn ang="0">
                  <a:pos x="545" y="63"/>
                </a:cxn>
                <a:cxn ang="0">
                  <a:pos x="468" y="78"/>
                </a:cxn>
                <a:cxn ang="0">
                  <a:pos x="393" y="94"/>
                </a:cxn>
                <a:cxn ang="0">
                  <a:pos x="320" y="112"/>
                </a:cxn>
                <a:cxn ang="0">
                  <a:pos x="249" y="132"/>
                </a:cxn>
                <a:cxn ang="0">
                  <a:pos x="179" y="151"/>
                </a:cxn>
                <a:cxn ang="0">
                  <a:pos x="112" y="174"/>
                </a:cxn>
                <a:cxn ang="0">
                  <a:pos x="47" y="197"/>
                </a:cxn>
                <a:cxn ang="0">
                  <a:pos x="11" y="210"/>
                </a:cxn>
                <a:cxn ang="0">
                  <a:pos x="1" y="214"/>
                </a:cxn>
              </a:cxnLst>
              <a:rect l="0" t="0" r="r" b="b"/>
              <a:pathLst>
                <a:path w="2463" h="764">
                  <a:moveTo>
                    <a:pt x="0" y="214"/>
                  </a:moveTo>
                  <a:lnTo>
                    <a:pt x="1231" y="764"/>
                  </a:lnTo>
                  <a:lnTo>
                    <a:pt x="2463" y="205"/>
                  </a:lnTo>
                  <a:lnTo>
                    <a:pt x="2461" y="205"/>
                  </a:lnTo>
                  <a:lnTo>
                    <a:pt x="2458" y="203"/>
                  </a:lnTo>
                  <a:lnTo>
                    <a:pt x="2454" y="201"/>
                  </a:lnTo>
                  <a:lnTo>
                    <a:pt x="2450" y="200"/>
                  </a:lnTo>
                  <a:lnTo>
                    <a:pt x="2419" y="188"/>
                  </a:lnTo>
                  <a:lnTo>
                    <a:pt x="2386" y="177"/>
                  </a:lnTo>
                  <a:lnTo>
                    <a:pt x="2355" y="166"/>
                  </a:lnTo>
                  <a:lnTo>
                    <a:pt x="2321" y="156"/>
                  </a:lnTo>
                  <a:lnTo>
                    <a:pt x="2289" y="146"/>
                  </a:lnTo>
                  <a:lnTo>
                    <a:pt x="2254" y="135"/>
                  </a:lnTo>
                  <a:lnTo>
                    <a:pt x="2220" y="125"/>
                  </a:lnTo>
                  <a:lnTo>
                    <a:pt x="2186" y="117"/>
                  </a:lnTo>
                  <a:lnTo>
                    <a:pt x="2150" y="107"/>
                  </a:lnTo>
                  <a:lnTo>
                    <a:pt x="2114" y="99"/>
                  </a:lnTo>
                  <a:lnTo>
                    <a:pt x="2079" y="91"/>
                  </a:lnTo>
                  <a:lnTo>
                    <a:pt x="2041" y="83"/>
                  </a:lnTo>
                  <a:lnTo>
                    <a:pt x="2004" y="75"/>
                  </a:lnTo>
                  <a:lnTo>
                    <a:pt x="1966" y="67"/>
                  </a:lnTo>
                  <a:lnTo>
                    <a:pt x="1929" y="60"/>
                  </a:lnTo>
                  <a:lnTo>
                    <a:pt x="1892" y="54"/>
                  </a:lnTo>
                  <a:lnTo>
                    <a:pt x="1853" y="47"/>
                  </a:lnTo>
                  <a:lnTo>
                    <a:pt x="1814" y="41"/>
                  </a:lnTo>
                  <a:lnTo>
                    <a:pt x="1774" y="36"/>
                  </a:lnTo>
                  <a:lnTo>
                    <a:pt x="1735" y="31"/>
                  </a:lnTo>
                  <a:lnTo>
                    <a:pt x="1695" y="26"/>
                  </a:lnTo>
                  <a:lnTo>
                    <a:pt x="1656" y="21"/>
                  </a:lnTo>
                  <a:lnTo>
                    <a:pt x="1615" y="18"/>
                  </a:lnTo>
                  <a:lnTo>
                    <a:pt x="1574" y="15"/>
                  </a:lnTo>
                  <a:lnTo>
                    <a:pt x="1534" y="11"/>
                  </a:lnTo>
                  <a:lnTo>
                    <a:pt x="1493" y="8"/>
                  </a:lnTo>
                  <a:lnTo>
                    <a:pt x="1452" y="5"/>
                  </a:lnTo>
                  <a:lnTo>
                    <a:pt x="1410" y="3"/>
                  </a:lnTo>
                  <a:lnTo>
                    <a:pt x="1369" y="2"/>
                  </a:lnTo>
                  <a:lnTo>
                    <a:pt x="1327" y="2"/>
                  </a:lnTo>
                  <a:lnTo>
                    <a:pt x="1286" y="0"/>
                  </a:lnTo>
                  <a:lnTo>
                    <a:pt x="1244" y="0"/>
                  </a:lnTo>
                  <a:lnTo>
                    <a:pt x="1202" y="0"/>
                  </a:lnTo>
                  <a:lnTo>
                    <a:pt x="1158" y="2"/>
                  </a:lnTo>
                  <a:lnTo>
                    <a:pt x="1116" y="2"/>
                  </a:lnTo>
                  <a:lnTo>
                    <a:pt x="1073" y="3"/>
                  </a:lnTo>
                  <a:lnTo>
                    <a:pt x="1031" y="6"/>
                  </a:lnTo>
                  <a:lnTo>
                    <a:pt x="989" y="8"/>
                  </a:lnTo>
                  <a:lnTo>
                    <a:pt x="948" y="11"/>
                  </a:lnTo>
                  <a:lnTo>
                    <a:pt x="906" y="15"/>
                  </a:lnTo>
                  <a:lnTo>
                    <a:pt x="865" y="18"/>
                  </a:lnTo>
                  <a:lnTo>
                    <a:pt x="823" y="23"/>
                  </a:lnTo>
                  <a:lnTo>
                    <a:pt x="782" y="28"/>
                  </a:lnTo>
                  <a:lnTo>
                    <a:pt x="742" y="32"/>
                  </a:lnTo>
                  <a:lnTo>
                    <a:pt x="702" y="37"/>
                  </a:lnTo>
                  <a:lnTo>
                    <a:pt x="662" y="44"/>
                  </a:lnTo>
                  <a:lnTo>
                    <a:pt x="623" y="49"/>
                  </a:lnTo>
                  <a:lnTo>
                    <a:pt x="584" y="55"/>
                  </a:lnTo>
                  <a:lnTo>
                    <a:pt x="545" y="63"/>
                  </a:lnTo>
                  <a:lnTo>
                    <a:pt x="506" y="70"/>
                  </a:lnTo>
                  <a:lnTo>
                    <a:pt x="468" y="78"/>
                  </a:lnTo>
                  <a:lnTo>
                    <a:pt x="429" y="86"/>
                  </a:lnTo>
                  <a:lnTo>
                    <a:pt x="393" y="94"/>
                  </a:lnTo>
                  <a:lnTo>
                    <a:pt x="356" y="102"/>
                  </a:lnTo>
                  <a:lnTo>
                    <a:pt x="320" y="112"/>
                  </a:lnTo>
                  <a:lnTo>
                    <a:pt x="284" y="122"/>
                  </a:lnTo>
                  <a:lnTo>
                    <a:pt x="249" y="132"/>
                  </a:lnTo>
                  <a:lnTo>
                    <a:pt x="213" y="141"/>
                  </a:lnTo>
                  <a:lnTo>
                    <a:pt x="179" y="151"/>
                  </a:lnTo>
                  <a:lnTo>
                    <a:pt x="144" y="162"/>
                  </a:lnTo>
                  <a:lnTo>
                    <a:pt x="112" y="174"/>
                  </a:lnTo>
                  <a:lnTo>
                    <a:pt x="79" y="185"/>
                  </a:lnTo>
                  <a:lnTo>
                    <a:pt x="47" y="197"/>
                  </a:lnTo>
                  <a:lnTo>
                    <a:pt x="16" y="208"/>
                  </a:lnTo>
                  <a:lnTo>
                    <a:pt x="11" y="210"/>
                  </a:lnTo>
                  <a:lnTo>
                    <a:pt x="6" y="211"/>
                  </a:lnTo>
                  <a:lnTo>
                    <a:pt x="1" y="214"/>
                  </a:lnTo>
                  <a:lnTo>
                    <a:pt x="0" y="214"/>
                  </a:lnTo>
                  <a:close/>
                </a:path>
              </a:pathLst>
            </a:custGeom>
            <a:solidFill>
              <a:schemeClr val="folHlink"/>
            </a:solidFill>
            <a:ln w="9525">
              <a:noFill/>
              <a:round/>
              <a:headEnd/>
              <a:tailEnd/>
            </a:ln>
          </p:spPr>
          <p:txBody>
            <a:bodyPr/>
            <a:lstStyle/>
            <a:p>
              <a:endParaRPr lang="en-US"/>
            </a:p>
          </p:txBody>
        </p:sp>
        <p:sp>
          <p:nvSpPr>
            <p:cNvPr id="141323" name="Freeform 11"/>
            <p:cNvSpPr>
              <a:spLocks/>
            </p:cNvSpPr>
            <p:nvPr/>
          </p:nvSpPr>
          <p:spPr bwMode="auto">
            <a:xfrm>
              <a:off x="650" y="1605"/>
              <a:ext cx="3093" cy="1657"/>
            </a:xfrm>
            <a:custGeom>
              <a:avLst/>
              <a:gdLst/>
              <a:ahLst/>
              <a:cxnLst>
                <a:cxn ang="0">
                  <a:pos x="2" y="530"/>
                </a:cxn>
                <a:cxn ang="0">
                  <a:pos x="21" y="452"/>
                </a:cxn>
                <a:cxn ang="0">
                  <a:pos x="60" y="374"/>
                </a:cxn>
                <a:cxn ang="0">
                  <a:pos x="117" y="299"/>
                </a:cxn>
                <a:cxn ang="0">
                  <a:pos x="191" y="228"/>
                </a:cxn>
                <a:cxn ang="0">
                  <a:pos x="283" y="159"/>
                </a:cxn>
                <a:cxn ang="0">
                  <a:pos x="392" y="93"/>
                </a:cxn>
                <a:cxn ang="0">
                  <a:pos x="519" y="32"/>
                </a:cxn>
                <a:cxn ang="0">
                  <a:pos x="588" y="3"/>
                </a:cxn>
                <a:cxn ang="0">
                  <a:pos x="591" y="3"/>
                </a:cxn>
                <a:cxn ang="0">
                  <a:pos x="597" y="0"/>
                </a:cxn>
                <a:cxn ang="0">
                  <a:pos x="601" y="2"/>
                </a:cxn>
                <a:cxn ang="0">
                  <a:pos x="604" y="3"/>
                </a:cxn>
                <a:cxn ang="0">
                  <a:pos x="1848" y="562"/>
                </a:cxn>
                <a:cxn ang="0">
                  <a:pos x="2567" y="1258"/>
                </a:cxn>
                <a:cxn ang="0">
                  <a:pos x="2585" y="1281"/>
                </a:cxn>
                <a:cxn ang="0">
                  <a:pos x="2562" y="1286"/>
                </a:cxn>
                <a:cxn ang="0">
                  <a:pos x="2554" y="1287"/>
                </a:cxn>
                <a:cxn ang="0">
                  <a:pos x="2466" y="1302"/>
                </a:cxn>
                <a:cxn ang="0">
                  <a:pos x="2379" y="1317"/>
                </a:cxn>
                <a:cxn ang="0">
                  <a:pos x="2291" y="1328"/>
                </a:cxn>
                <a:cxn ang="0">
                  <a:pos x="2201" y="1336"/>
                </a:cxn>
                <a:cxn ang="0">
                  <a:pos x="2112" y="1343"/>
                </a:cxn>
                <a:cxn ang="0">
                  <a:pos x="2021" y="1349"/>
                </a:cxn>
                <a:cxn ang="0">
                  <a:pos x="1931" y="1351"/>
                </a:cxn>
                <a:cxn ang="0">
                  <a:pos x="1840" y="1352"/>
                </a:cxn>
                <a:cxn ang="0">
                  <a:pos x="1705" y="1351"/>
                </a:cxn>
                <a:cxn ang="0">
                  <a:pos x="1572" y="1343"/>
                </a:cxn>
                <a:cxn ang="0">
                  <a:pos x="1440" y="1333"/>
                </a:cxn>
                <a:cxn ang="0">
                  <a:pos x="1310" y="1317"/>
                </a:cxn>
                <a:cxn ang="0">
                  <a:pos x="1185" y="1299"/>
                </a:cxn>
                <a:cxn ang="0">
                  <a:pos x="1061" y="1276"/>
                </a:cxn>
                <a:cxn ang="0">
                  <a:pos x="942" y="1248"/>
                </a:cxn>
                <a:cxn ang="0">
                  <a:pos x="828" y="1219"/>
                </a:cxn>
                <a:cxn ang="0">
                  <a:pos x="719" y="1185"/>
                </a:cxn>
                <a:cxn ang="0">
                  <a:pos x="617" y="1149"/>
                </a:cxn>
                <a:cxn ang="0">
                  <a:pos x="519" y="1109"/>
                </a:cxn>
                <a:cxn ang="0">
                  <a:pos x="428" y="1066"/>
                </a:cxn>
                <a:cxn ang="0">
                  <a:pos x="345" y="1021"/>
                </a:cxn>
                <a:cxn ang="0">
                  <a:pos x="270" y="972"/>
                </a:cxn>
                <a:cxn ang="0">
                  <a:pos x="202" y="922"/>
                </a:cxn>
                <a:cxn ang="0">
                  <a:pos x="143" y="868"/>
                </a:cxn>
                <a:cxn ang="0">
                  <a:pos x="80" y="796"/>
                </a:cxn>
                <a:cxn ang="0">
                  <a:pos x="36" y="722"/>
                </a:cxn>
                <a:cxn ang="0">
                  <a:pos x="8" y="647"/>
                </a:cxn>
                <a:cxn ang="0">
                  <a:pos x="0" y="571"/>
                </a:cxn>
              </a:cxnLst>
              <a:rect l="0" t="0" r="r" b="b"/>
              <a:pathLst>
                <a:path w="2590" h="1352">
                  <a:moveTo>
                    <a:pt x="0" y="571"/>
                  </a:moveTo>
                  <a:lnTo>
                    <a:pt x="2" y="530"/>
                  </a:lnTo>
                  <a:lnTo>
                    <a:pt x="10" y="491"/>
                  </a:lnTo>
                  <a:lnTo>
                    <a:pt x="21" y="452"/>
                  </a:lnTo>
                  <a:lnTo>
                    <a:pt x="39" y="413"/>
                  </a:lnTo>
                  <a:lnTo>
                    <a:pt x="60" y="374"/>
                  </a:lnTo>
                  <a:lnTo>
                    <a:pt x="87" y="336"/>
                  </a:lnTo>
                  <a:lnTo>
                    <a:pt x="117" y="299"/>
                  </a:lnTo>
                  <a:lnTo>
                    <a:pt x="152" y="263"/>
                  </a:lnTo>
                  <a:lnTo>
                    <a:pt x="191" y="228"/>
                  </a:lnTo>
                  <a:lnTo>
                    <a:pt x="235" y="192"/>
                  </a:lnTo>
                  <a:lnTo>
                    <a:pt x="283" y="159"/>
                  </a:lnTo>
                  <a:lnTo>
                    <a:pt x="335" y="125"/>
                  </a:lnTo>
                  <a:lnTo>
                    <a:pt x="392" y="93"/>
                  </a:lnTo>
                  <a:lnTo>
                    <a:pt x="454" y="62"/>
                  </a:lnTo>
                  <a:lnTo>
                    <a:pt x="519" y="32"/>
                  </a:lnTo>
                  <a:lnTo>
                    <a:pt x="588" y="3"/>
                  </a:lnTo>
                  <a:lnTo>
                    <a:pt x="588" y="3"/>
                  </a:lnTo>
                  <a:lnTo>
                    <a:pt x="589" y="3"/>
                  </a:lnTo>
                  <a:lnTo>
                    <a:pt x="591" y="3"/>
                  </a:lnTo>
                  <a:lnTo>
                    <a:pt x="591" y="3"/>
                  </a:lnTo>
                  <a:lnTo>
                    <a:pt x="597" y="0"/>
                  </a:lnTo>
                  <a:lnTo>
                    <a:pt x="599" y="0"/>
                  </a:lnTo>
                  <a:lnTo>
                    <a:pt x="601" y="2"/>
                  </a:lnTo>
                  <a:lnTo>
                    <a:pt x="602" y="3"/>
                  </a:lnTo>
                  <a:lnTo>
                    <a:pt x="604" y="3"/>
                  </a:lnTo>
                  <a:lnTo>
                    <a:pt x="1845" y="561"/>
                  </a:lnTo>
                  <a:lnTo>
                    <a:pt x="1848" y="562"/>
                  </a:lnTo>
                  <a:lnTo>
                    <a:pt x="1850" y="564"/>
                  </a:lnTo>
                  <a:lnTo>
                    <a:pt x="2567" y="1258"/>
                  </a:lnTo>
                  <a:lnTo>
                    <a:pt x="2590" y="1281"/>
                  </a:lnTo>
                  <a:lnTo>
                    <a:pt x="2585" y="1281"/>
                  </a:lnTo>
                  <a:lnTo>
                    <a:pt x="2574" y="1283"/>
                  </a:lnTo>
                  <a:lnTo>
                    <a:pt x="2562" y="1286"/>
                  </a:lnTo>
                  <a:lnTo>
                    <a:pt x="2558" y="1286"/>
                  </a:lnTo>
                  <a:lnTo>
                    <a:pt x="2554" y="1287"/>
                  </a:lnTo>
                  <a:lnTo>
                    <a:pt x="2510" y="1296"/>
                  </a:lnTo>
                  <a:lnTo>
                    <a:pt x="2466" y="1302"/>
                  </a:lnTo>
                  <a:lnTo>
                    <a:pt x="2424" y="1310"/>
                  </a:lnTo>
                  <a:lnTo>
                    <a:pt x="2379" y="1317"/>
                  </a:lnTo>
                  <a:lnTo>
                    <a:pt x="2335" y="1322"/>
                  </a:lnTo>
                  <a:lnTo>
                    <a:pt x="2291" y="1328"/>
                  </a:lnTo>
                  <a:lnTo>
                    <a:pt x="2247" y="1331"/>
                  </a:lnTo>
                  <a:lnTo>
                    <a:pt x="2201" y="1336"/>
                  </a:lnTo>
                  <a:lnTo>
                    <a:pt x="2157" y="1339"/>
                  </a:lnTo>
                  <a:lnTo>
                    <a:pt x="2112" y="1343"/>
                  </a:lnTo>
                  <a:lnTo>
                    <a:pt x="2066" y="1346"/>
                  </a:lnTo>
                  <a:lnTo>
                    <a:pt x="2021" y="1349"/>
                  </a:lnTo>
                  <a:lnTo>
                    <a:pt x="1977" y="1351"/>
                  </a:lnTo>
                  <a:lnTo>
                    <a:pt x="1931" y="1351"/>
                  </a:lnTo>
                  <a:lnTo>
                    <a:pt x="1886" y="1352"/>
                  </a:lnTo>
                  <a:lnTo>
                    <a:pt x="1840" y="1352"/>
                  </a:lnTo>
                  <a:lnTo>
                    <a:pt x="1772" y="1352"/>
                  </a:lnTo>
                  <a:lnTo>
                    <a:pt x="1705" y="1351"/>
                  </a:lnTo>
                  <a:lnTo>
                    <a:pt x="1638" y="1348"/>
                  </a:lnTo>
                  <a:lnTo>
                    <a:pt x="1572" y="1343"/>
                  </a:lnTo>
                  <a:lnTo>
                    <a:pt x="1505" y="1338"/>
                  </a:lnTo>
                  <a:lnTo>
                    <a:pt x="1440" y="1333"/>
                  </a:lnTo>
                  <a:lnTo>
                    <a:pt x="1375" y="1325"/>
                  </a:lnTo>
                  <a:lnTo>
                    <a:pt x="1310" y="1317"/>
                  </a:lnTo>
                  <a:lnTo>
                    <a:pt x="1246" y="1309"/>
                  </a:lnTo>
                  <a:lnTo>
                    <a:pt x="1185" y="1299"/>
                  </a:lnTo>
                  <a:lnTo>
                    <a:pt x="1123" y="1287"/>
                  </a:lnTo>
                  <a:lnTo>
                    <a:pt x="1061" y="1276"/>
                  </a:lnTo>
                  <a:lnTo>
                    <a:pt x="1002" y="1263"/>
                  </a:lnTo>
                  <a:lnTo>
                    <a:pt x="942" y="1248"/>
                  </a:lnTo>
                  <a:lnTo>
                    <a:pt x="885" y="1234"/>
                  </a:lnTo>
                  <a:lnTo>
                    <a:pt x="828" y="1219"/>
                  </a:lnTo>
                  <a:lnTo>
                    <a:pt x="773" y="1203"/>
                  </a:lnTo>
                  <a:lnTo>
                    <a:pt x="719" y="1185"/>
                  </a:lnTo>
                  <a:lnTo>
                    <a:pt x="667" y="1167"/>
                  </a:lnTo>
                  <a:lnTo>
                    <a:pt x="617" y="1149"/>
                  </a:lnTo>
                  <a:lnTo>
                    <a:pt x="568" y="1128"/>
                  </a:lnTo>
                  <a:lnTo>
                    <a:pt x="519" y="1109"/>
                  </a:lnTo>
                  <a:lnTo>
                    <a:pt x="474" y="1087"/>
                  </a:lnTo>
                  <a:lnTo>
                    <a:pt x="428" y="1066"/>
                  </a:lnTo>
                  <a:lnTo>
                    <a:pt x="386" y="1044"/>
                  </a:lnTo>
                  <a:lnTo>
                    <a:pt x="345" y="1021"/>
                  </a:lnTo>
                  <a:lnTo>
                    <a:pt x="306" y="996"/>
                  </a:lnTo>
                  <a:lnTo>
                    <a:pt x="270" y="972"/>
                  </a:lnTo>
                  <a:lnTo>
                    <a:pt x="235" y="946"/>
                  </a:lnTo>
                  <a:lnTo>
                    <a:pt x="202" y="922"/>
                  </a:lnTo>
                  <a:lnTo>
                    <a:pt x="171" y="896"/>
                  </a:lnTo>
                  <a:lnTo>
                    <a:pt x="143" y="868"/>
                  </a:lnTo>
                  <a:lnTo>
                    <a:pt x="109" y="832"/>
                  </a:lnTo>
                  <a:lnTo>
                    <a:pt x="80" y="796"/>
                  </a:lnTo>
                  <a:lnTo>
                    <a:pt x="56" y="759"/>
                  </a:lnTo>
                  <a:lnTo>
                    <a:pt x="36" y="722"/>
                  </a:lnTo>
                  <a:lnTo>
                    <a:pt x="20" y="684"/>
                  </a:lnTo>
                  <a:lnTo>
                    <a:pt x="8" y="647"/>
                  </a:lnTo>
                  <a:lnTo>
                    <a:pt x="2" y="610"/>
                  </a:lnTo>
                  <a:lnTo>
                    <a:pt x="0" y="571"/>
                  </a:lnTo>
                  <a:close/>
                </a:path>
              </a:pathLst>
            </a:custGeom>
            <a:solidFill>
              <a:srgbClr val="000000"/>
            </a:solidFill>
            <a:ln w="9525">
              <a:noFill/>
              <a:round/>
              <a:headEnd/>
              <a:tailEnd/>
            </a:ln>
          </p:spPr>
          <p:txBody>
            <a:bodyPr/>
            <a:lstStyle/>
            <a:p>
              <a:endParaRPr lang="en-US"/>
            </a:p>
          </p:txBody>
        </p:sp>
        <p:sp>
          <p:nvSpPr>
            <p:cNvPr id="141324" name="Freeform 12"/>
            <p:cNvSpPr>
              <a:spLocks/>
            </p:cNvSpPr>
            <p:nvPr/>
          </p:nvSpPr>
          <p:spPr bwMode="auto">
            <a:xfrm>
              <a:off x="671" y="1626"/>
              <a:ext cx="3028" cy="1616"/>
            </a:xfrm>
            <a:custGeom>
              <a:avLst/>
              <a:gdLst/>
              <a:ahLst/>
              <a:cxnLst>
                <a:cxn ang="0">
                  <a:pos x="1869" y="1318"/>
                </a:cxn>
                <a:cxn ang="0">
                  <a:pos x="1961" y="1315"/>
                </a:cxn>
                <a:cxn ang="0">
                  <a:pos x="2053" y="1312"/>
                </a:cxn>
                <a:cxn ang="0">
                  <a:pos x="2142" y="1305"/>
                </a:cxn>
                <a:cxn ang="0">
                  <a:pos x="2231" y="1297"/>
                </a:cxn>
                <a:cxn ang="0">
                  <a:pos x="2319" y="1286"/>
                </a:cxn>
                <a:cxn ang="0">
                  <a:pos x="2407" y="1274"/>
                </a:cxn>
                <a:cxn ang="0">
                  <a:pos x="2492" y="1261"/>
                </a:cxn>
                <a:cxn ang="0">
                  <a:pos x="2536" y="1253"/>
                </a:cxn>
                <a:cxn ang="0">
                  <a:pos x="2537" y="1251"/>
                </a:cxn>
                <a:cxn ang="0">
                  <a:pos x="1822" y="559"/>
                </a:cxn>
                <a:cxn ang="0">
                  <a:pos x="580" y="0"/>
                </a:cxn>
                <a:cxn ang="0">
                  <a:pos x="579" y="1"/>
                </a:cxn>
                <a:cxn ang="0">
                  <a:pos x="514" y="29"/>
                </a:cxn>
                <a:cxn ang="0">
                  <a:pos x="393" y="86"/>
                </a:cxn>
                <a:cxn ang="0">
                  <a:pos x="288" y="148"/>
                </a:cxn>
                <a:cxn ang="0">
                  <a:pos x="196" y="214"/>
                </a:cxn>
                <a:cxn ang="0">
                  <a:pos x="122" y="284"/>
                </a:cxn>
                <a:cxn ang="0">
                  <a:pos x="63" y="357"/>
                </a:cxn>
                <a:cxn ang="0">
                  <a:pos x="22" y="434"/>
                </a:cxn>
                <a:cxn ang="0">
                  <a:pos x="3" y="512"/>
                </a:cxn>
                <a:cxn ang="0">
                  <a:pos x="3" y="592"/>
                </a:cxn>
                <a:cxn ang="0">
                  <a:pos x="22" y="670"/>
                </a:cxn>
                <a:cxn ang="0">
                  <a:pos x="60" y="744"/>
                </a:cxn>
                <a:cxn ang="0">
                  <a:pos x="117" y="816"/>
                </a:cxn>
                <a:cxn ang="0">
                  <a:pos x="188" y="884"/>
                </a:cxn>
                <a:cxn ang="0">
                  <a:pos x="276" y="949"/>
                </a:cxn>
                <a:cxn ang="0">
                  <a:pos x="377" y="1011"/>
                </a:cxn>
                <a:cxn ang="0">
                  <a:pos x="492" y="1068"/>
                </a:cxn>
                <a:cxn ang="0">
                  <a:pos x="618" y="1120"/>
                </a:cxn>
                <a:cxn ang="0">
                  <a:pos x="756" y="1165"/>
                </a:cxn>
                <a:cxn ang="0">
                  <a:pos x="901" y="1208"/>
                </a:cxn>
                <a:cxn ang="0">
                  <a:pos x="1055" y="1243"/>
                </a:cxn>
                <a:cxn ang="0">
                  <a:pos x="1218" y="1271"/>
                </a:cxn>
                <a:cxn ang="0">
                  <a:pos x="1386" y="1294"/>
                </a:cxn>
                <a:cxn ang="0">
                  <a:pos x="1558" y="1310"/>
                </a:cxn>
                <a:cxn ang="0">
                  <a:pos x="1734" y="1317"/>
                </a:cxn>
              </a:cxnLst>
              <a:rect l="0" t="0" r="r" b="b"/>
              <a:pathLst>
                <a:path w="2537" h="1318">
                  <a:moveTo>
                    <a:pt x="1823" y="1318"/>
                  </a:moveTo>
                  <a:lnTo>
                    <a:pt x="1869" y="1318"/>
                  </a:lnTo>
                  <a:lnTo>
                    <a:pt x="1916" y="1317"/>
                  </a:lnTo>
                  <a:lnTo>
                    <a:pt x="1961" y="1315"/>
                  </a:lnTo>
                  <a:lnTo>
                    <a:pt x="2007" y="1313"/>
                  </a:lnTo>
                  <a:lnTo>
                    <a:pt x="2053" y="1312"/>
                  </a:lnTo>
                  <a:lnTo>
                    <a:pt x="2098" y="1308"/>
                  </a:lnTo>
                  <a:lnTo>
                    <a:pt x="2142" y="1305"/>
                  </a:lnTo>
                  <a:lnTo>
                    <a:pt x="2188" y="1300"/>
                  </a:lnTo>
                  <a:lnTo>
                    <a:pt x="2231" y="1297"/>
                  </a:lnTo>
                  <a:lnTo>
                    <a:pt x="2275" y="1292"/>
                  </a:lnTo>
                  <a:lnTo>
                    <a:pt x="2319" y="1286"/>
                  </a:lnTo>
                  <a:lnTo>
                    <a:pt x="2363" y="1281"/>
                  </a:lnTo>
                  <a:lnTo>
                    <a:pt x="2407" y="1274"/>
                  </a:lnTo>
                  <a:lnTo>
                    <a:pt x="2449" y="1268"/>
                  </a:lnTo>
                  <a:lnTo>
                    <a:pt x="2492" y="1261"/>
                  </a:lnTo>
                  <a:lnTo>
                    <a:pt x="2534" y="1253"/>
                  </a:lnTo>
                  <a:lnTo>
                    <a:pt x="2536" y="1253"/>
                  </a:lnTo>
                  <a:lnTo>
                    <a:pt x="2536" y="1251"/>
                  </a:lnTo>
                  <a:lnTo>
                    <a:pt x="2537" y="1251"/>
                  </a:lnTo>
                  <a:lnTo>
                    <a:pt x="2537" y="1251"/>
                  </a:lnTo>
                  <a:lnTo>
                    <a:pt x="1822" y="559"/>
                  </a:lnTo>
                  <a:lnTo>
                    <a:pt x="580" y="0"/>
                  </a:lnTo>
                  <a:lnTo>
                    <a:pt x="580" y="0"/>
                  </a:lnTo>
                  <a:lnTo>
                    <a:pt x="579" y="0"/>
                  </a:lnTo>
                  <a:lnTo>
                    <a:pt x="579" y="1"/>
                  </a:lnTo>
                  <a:lnTo>
                    <a:pt x="577" y="1"/>
                  </a:lnTo>
                  <a:lnTo>
                    <a:pt x="514" y="29"/>
                  </a:lnTo>
                  <a:lnTo>
                    <a:pt x="452" y="57"/>
                  </a:lnTo>
                  <a:lnTo>
                    <a:pt x="393" y="86"/>
                  </a:lnTo>
                  <a:lnTo>
                    <a:pt x="340" y="117"/>
                  </a:lnTo>
                  <a:lnTo>
                    <a:pt x="288" y="148"/>
                  </a:lnTo>
                  <a:lnTo>
                    <a:pt x="240" y="180"/>
                  </a:lnTo>
                  <a:lnTo>
                    <a:pt x="196" y="214"/>
                  </a:lnTo>
                  <a:lnTo>
                    <a:pt x="157" y="249"/>
                  </a:lnTo>
                  <a:lnTo>
                    <a:pt x="122" y="284"/>
                  </a:lnTo>
                  <a:lnTo>
                    <a:pt x="91" y="320"/>
                  </a:lnTo>
                  <a:lnTo>
                    <a:pt x="63" y="357"/>
                  </a:lnTo>
                  <a:lnTo>
                    <a:pt x="40" y="395"/>
                  </a:lnTo>
                  <a:lnTo>
                    <a:pt x="22" y="434"/>
                  </a:lnTo>
                  <a:lnTo>
                    <a:pt x="9" y="473"/>
                  </a:lnTo>
                  <a:lnTo>
                    <a:pt x="3" y="512"/>
                  </a:lnTo>
                  <a:lnTo>
                    <a:pt x="0" y="553"/>
                  </a:lnTo>
                  <a:lnTo>
                    <a:pt x="3" y="592"/>
                  </a:lnTo>
                  <a:lnTo>
                    <a:pt x="9" y="631"/>
                  </a:lnTo>
                  <a:lnTo>
                    <a:pt x="22" y="670"/>
                  </a:lnTo>
                  <a:lnTo>
                    <a:pt x="39" y="707"/>
                  </a:lnTo>
                  <a:lnTo>
                    <a:pt x="60" y="744"/>
                  </a:lnTo>
                  <a:lnTo>
                    <a:pt x="86" y="780"/>
                  </a:lnTo>
                  <a:lnTo>
                    <a:pt x="117" y="816"/>
                  </a:lnTo>
                  <a:lnTo>
                    <a:pt x="151" y="850"/>
                  </a:lnTo>
                  <a:lnTo>
                    <a:pt x="188" y="884"/>
                  </a:lnTo>
                  <a:lnTo>
                    <a:pt x="231" y="917"/>
                  </a:lnTo>
                  <a:lnTo>
                    <a:pt x="276" y="949"/>
                  </a:lnTo>
                  <a:lnTo>
                    <a:pt x="325" y="980"/>
                  </a:lnTo>
                  <a:lnTo>
                    <a:pt x="377" y="1011"/>
                  </a:lnTo>
                  <a:lnTo>
                    <a:pt x="434" y="1040"/>
                  </a:lnTo>
                  <a:lnTo>
                    <a:pt x="492" y="1068"/>
                  </a:lnTo>
                  <a:lnTo>
                    <a:pt x="554" y="1094"/>
                  </a:lnTo>
                  <a:lnTo>
                    <a:pt x="618" y="1120"/>
                  </a:lnTo>
                  <a:lnTo>
                    <a:pt x="686" y="1143"/>
                  </a:lnTo>
                  <a:lnTo>
                    <a:pt x="756" y="1165"/>
                  </a:lnTo>
                  <a:lnTo>
                    <a:pt x="828" y="1188"/>
                  </a:lnTo>
                  <a:lnTo>
                    <a:pt x="901" y="1208"/>
                  </a:lnTo>
                  <a:lnTo>
                    <a:pt x="977" y="1225"/>
                  </a:lnTo>
                  <a:lnTo>
                    <a:pt x="1055" y="1243"/>
                  </a:lnTo>
                  <a:lnTo>
                    <a:pt x="1137" y="1258"/>
                  </a:lnTo>
                  <a:lnTo>
                    <a:pt x="1218" y="1271"/>
                  </a:lnTo>
                  <a:lnTo>
                    <a:pt x="1301" y="1284"/>
                  </a:lnTo>
                  <a:lnTo>
                    <a:pt x="1386" y="1294"/>
                  </a:lnTo>
                  <a:lnTo>
                    <a:pt x="1472" y="1302"/>
                  </a:lnTo>
                  <a:lnTo>
                    <a:pt x="1558" y="1310"/>
                  </a:lnTo>
                  <a:lnTo>
                    <a:pt x="1646" y="1315"/>
                  </a:lnTo>
                  <a:lnTo>
                    <a:pt x="1734" y="1317"/>
                  </a:lnTo>
                  <a:lnTo>
                    <a:pt x="1823" y="1318"/>
                  </a:lnTo>
                  <a:close/>
                </a:path>
              </a:pathLst>
            </a:custGeom>
            <a:solidFill>
              <a:schemeClr val="accent1"/>
            </a:solidFill>
            <a:ln w="9525">
              <a:noFill/>
              <a:round/>
              <a:headEnd/>
              <a:tailEnd/>
            </a:ln>
          </p:spPr>
          <p:txBody>
            <a:bodyPr/>
            <a:lstStyle/>
            <a:p>
              <a:endParaRPr lang="en-US"/>
            </a:p>
          </p:txBody>
        </p:sp>
        <p:sp>
          <p:nvSpPr>
            <p:cNvPr id="141325" name="WordArt 13"/>
            <p:cNvSpPr>
              <a:spLocks noChangeArrowheads="1" noChangeShapeType="1" noTextEdit="1"/>
            </p:cNvSpPr>
            <p:nvPr/>
          </p:nvSpPr>
          <p:spPr bwMode="auto">
            <a:xfrm rot="-133584">
              <a:off x="1726" y="3044"/>
              <a:ext cx="2423" cy="392"/>
            </a:xfrm>
            <a:prstGeom prst="rect">
              <a:avLst/>
            </a:prstGeom>
          </p:spPr>
          <p:txBody>
            <a:bodyPr spcFirstLastPara="1" wrap="none" fromWordArt="1">
              <a:prstTxWarp prst="textArchDown">
                <a:avLst>
                  <a:gd name="adj" fmla="val 3252"/>
                </a:avLst>
              </a:prstTxWarp>
            </a:bodyPr>
            <a:lstStyle/>
            <a:p>
              <a:pPr algn="ctr"/>
              <a:r>
                <a:rPr lang="en-US" sz="2800" b="1" kern="10">
                  <a:ln w="9525">
                    <a:noFill/>
                    <a:round/>
                    <a:headEnd/>
                    <a:tailEnd/>
                  </a:ln>
                  <a:latin typeface="Arial"/>
                  <a:cs typeface="Arial"/>
                </a:rPr>
                <a:t>EQ: How does conflict produce change?</a:t>
              </a:r>
            </a:p>
          </p:txBody>
        </p:sp>
        <p:sp>
          <p:nvSpPr>
            <p:cNvPr id="141326" name="Text Box 14"/>
            <p:cNvSpPr txBox="1">
              <a:spLocks noChangeArrowheads="1"/>
            </p:cNvSpPr>
            <p:nvPr/>
          </p:nvSpPr>
          <p:spPr bwMode="auto">
            <a:xfrm>
              <a:off x="2136" y="1432"/>
              <a:ext cx="1491" cy="614"/>
            </a:xfrm>
            <a:prstGeom prst="rect">
              <a:avLst/>
            </a:prstGeom>
            <a:noFill/>
            <a:ln w="9525">
              <a:noFill/>
              <a:miter lim="800000"/>
              <a:headEnd/>
              <a:tailEnd/>
            </a:ln>
            <a:effectLst/>
          </p:spPr>
          <p:txBody>
            <a:bodyPr>
              <a:spAutoFit/>
            </a:bodyPr>
            <a:lstStyle/>
            <a:p>
              <a:pPr algn="ctr" eaLnBrk="1" hangingPunct="1">
                <a:spcBef>
                  <a:spcPct val="50000"/>
                </a:spcBef>
              </a:pPr>
              <a:r>
                <a:rPr lang="en-US" sz="1400" b="1"/>
                <a:t>Social Studies Unit Question:</a:t>
              </a:r>
            </a:p>
            <a:p>
              <a:pPr algn="ctr" eaLnBrk="1" hangingPunct="1">
                <a:spcBef>
                  <a:spcPct val="50000"/>
                </a:spcBef>
              </a:pPr>
              <a:r>
                <a:rPr lang="en-US" sz="1200" b="1"/>
                <a:t>How does war change the economy?</a:t>
              </a:r>
            </a:p>
          </p:txBody>
        </p:sp>
        <p:sp>
          <p:nvSpPr>
            <p:cNvPr id="141327" name="Text Box 15"/>
            <p:cNvSpPr txBox="1">
              <a:spLocks noChangeArrowheads="1"/>
            </p:cNvSpPr>
            <p:nvPr/>
          </p:nvSpPr>
          <p:spPr bwMode="auto">
            <a:xfrm>
              <a:off x="3222" y="2200"/>
              <a:ext cx="1616" cy="480"/>
            </a:xfrm>
            <a:prstGeom prst="rect">
              <a:avLst/>
            </a:prstGeom>
            <a:noFill/>
            <a:ln w="9525">
              <a:noFill/>
              <a:miter lim="800000"/>
              <a:headEnd/>
              <a:tailEnd/>
            </a:ln>
            <a:effectLst/>
          </p:spPr>
          <p:txBody>
            <a:bodyPr>
              <a:spAutoFit/>
            </a:bodyPr>
            <a:lstStyle/>
            <a:p>
              <a:pPr eaLnBrk="1" hangingPunct="1">
                <a:spcBef>
                  <a:spcPct val="50000"/>
                </a:spcBef>
              </a:pPr>
              <a:r>
                <a:rPr lang="en-US" sz="1400" b="1">
                  <a:solidFill>
                    <a:schemeClr val="bg1"/>
                  </a:solidFill>
                </a:rPr>
                <a:t>Science Unit Question:</a:t>
              </a:r>
            </a:p>
            <a:p>
              <a:pPr algn="ctr" eaLnBrk="1" hangingPunct="1">
                <a:spcBef>
                  <a:spcPct val="50000"/>
                </a:spcBef>
              </a:pPr>
              <a:r>
                <a:rPr lang="en-US" sz="1200" b="1">
                  <a:solidFill>
                    <a:schemeClr val="bg1"/>
                  </a:solidFill>
                </a:rPr>
                <a:t>How do animals adapt to a changing environment?</a:t>
              </a:r>
              <a:r>
                <a:rPr lang="en-US" sz="1200" b="1">
                  <a:solidFill>
                    <a:schemeClr val="bg1"/>
                  </a:solidFill>
                  <a:latin typeface="Arial" charset="0"/>
                </a:rPr>
                <a:t> </a:t>
              </a:r>
            </a:p>
          </p:txBody>
        </p:sp>
        <p:sp>
          <p:nvSpPr>
            <p:cNvPr id="141328" name="Text Box 16"/>
            <p:cNvSpPr txBox="1">
              <a:spLocks noChangeArrowheads="1"/>
            </p:cNvSpPr>
            <p:nvPr/>
          </p:nvSpPr>
          <p:spPr bwMode="auto">
            <a:xfrm>
              <a:off x="846" y="1820"/>
              <a:ext cx="2533" cy="1420"/>
            </a:xfrm>
            <a:prstGeom prst="rect">
              <a:avLst/>
            </a:prstGeom>
            <a:noFill/>
            <a:ln w="9525">
              <a:noFill/>
              <a:miter lim="800000"/>
              <a:headEnd/>
              <a:tailEnd/>
            </a:ln>
            <a:effectLst/>
          </p:spPr>
          <p:txBody>
            <a:bodyPr>
              <a:spAutoFit/>
            </a:bodyPr>
            <a:lstStyle/>
            <a:p>
              <a:pPr eaLnBrk="1" hangingPunct="1">
                <a:spcBef>
                  <a:spcPct val="50000"/>
                </a:spcBef>
              </a:pPr>
              <a:r>
                <a:rPr lang="en-US" sz="1400" b="1">
                  <a:solidFill>
                    <a:schemeClr val="bg1"/>
                  </a:solidFill>
                </a:rPr>
                <a:t>Language Arts                                                   Unit Questions:</a:t>
              </a:r>
            </a:p>
            <a:p>
              <a:pPr eaLnBrk="1" hangingPunct="1">
                <a:spcBef>
                  <a:spcPct val="50000"/>
                </a:spcBef>
              </a:pPr>
              <a:r>
                <a:rPr lang="en-US" sz="1200" b="1">
                  <a:solidFill>
                    <a:schemeClr val="bg1"/>
                  </a:solidFill>
                </a:rPr>
                <a:t>In literature</a:t>
              </a:r>
              <a:r>
                <a:rPr lang="en-US" sz="1200" b="1" i="1">
                  <a:solidFill>
                    <a:schemeClr val="bg1"/>
                  </a:solidFill>
                </a:rPr>
                <a:t>,</a:t>
              </a:r>
              <a:r>
                <a:rPr lang="en-US" sz="1200" b="1">
                  <a:solidFill>
                    <a:schemeClr val="bg1"/>
                  </a:solidFill>
                </a:rPr>
                <a:t> how do the </a:t>
              </a:r>
              <a:br>
                <a:rPr lang="en-US" sz="1200" b="1">
                  <a:solidFill>
                    <a:schemeClr val="bg1"/>
                  </a:solidFill>
                </a:rPr>
              </a:br>
              <a:r>
                <a:rPr lang="en-US" sz="1200" b="1">
                  <a:solidFill>
                    <a:schemeClr val="bg1"/>
                  </a:solidFill>
                </a:rPr>
                <a:t>characters in </a:t>
              </a:r>
              <a:r>
                <a:rPr lang="en-US" sz="1200" b="1" u="sng">
                  <a:solidFill>
                    <a:schemeClr val="bg1"/>
                  </a:solidFill>
                </a:rPr>
                <a:t>[</a:t>
              </a:r>
              <a:r>
                <a:rPr lang="en-US" sz="1200" b="1">
                  <a:solidFill>
                    <a:schemeClr val="bg1"/>
                  </a:solidFill>
                </a:rPr>
                <a:t>book title] respond </a:t>
              </a:r>
              <a:br>
                <a:rPr lang="en-US" sz="1200" b="1">
                  <a:solidFill>
                    <a:schemeClr val="bg1"/>
                  </a:solidFill>
                </a:rPr>
              </a:br>
              <a:r>
                <a:rPr lang="en-US" sz="1200" b="1">
                  <a:solidFill>
                    <a:schemeClr val="bg1"/>
                  </a:solidFill>
                </a:rPr>
                <a:t>to conflict?</a:t>
              </a:r>
            </a:p>
            <a:p>
              <a:pPr eaLnBrk="1" hangingPunct="1">
                <a:spcBef>
                  <a:spcPct val="50000"/>
                </a:spcBef>
              </a:pPr>
              <a:r>
                <a:rPr lang="en-US" sz="1200" b="1">
                  <a:solidFill>
                    <a:schemeClr val="bg1"/>
                  </a:solidFill>
                </a:rPr>
                <a:t>    Why do humans often react to conflict     </a:t>
              </a:r>
            </a:p>
            <a:p>
              <a:pPr eaLnBrk="1" hangingPunct="1"/>
              <a:r>
                <a:rPr lang="en-US" sz="1200" b="1">
                  <a:solidFill>
                    <a:schemeClr val="bg1"/>
                  </a:solidFill>
                </a:rPr>
                <a:t>          with violence?</a:t>
              </a:r>
            </a:p>
            <a:p>
              <a:pPr eaLnBrk="1" hangingPunct="1">
                <a:spcBef>
                  <a:spcPct val="50000"/>
                </a:spcBef>
              </a:pPr>
              <a:r>
                <a:rPr lang="en-US" sz="1200" b="1">
                  <a:solidFill>
                    <a:schemeClr val="bg1"/>
                  </a:solidFill>
                </a:rPr>
                <a:t>                  How does [book title] help us to  </a:t>
              </a:r>
            </a:p>
            <a:p>
              <a:pPr eaLnBrk="1" hangingPunct="1"/>
              <a:r>
                <a:rPr lang="en-US" sz="1200" b="1">
                  <a:solidFill>
                    <a:schemeClr val="bg1"/>
                  </a:solidFill>
                </a:rPr>
                <a:t>                         understand our complex 			      human nature?</a:t>
              </a:r>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ducation_PPT_Template_BLUE">
  <a:themeElements>
    <a:clrScheme name="Education_PPT_Template_BLUE 3">
      <a:dk1>
        <a:srgbClr val="F5E647"/>
      </a:dk1>
      <a:lt1>
        <a:srgbClr val="FFFFFF"/>
      </a:lt1>
      <a:dk2>
        <a:srgbClr val="0C2E86"/>
      </a:dk2>
      <a:lt2>
        <a:srgbClr val="FF5C00"/>
      </a:lt2>
      <a:accent1>
        <a:srgbClr val="A6CAE1"/>
      </a:accent1>
      <a:accent2>
        <a:srgbClr val="567EB9"/>
      </a:accent2>
      <a:accent3>
        <a:srgbClr val="AAADC3"/>
      </a:accent3>
      <a:accent4>
        <a:srgbClr val="DADADA"/>
      </a:accent4>
      <a:accent5>
        <a:srgbClr val="D0E1EE"/>
      </a:accent5>
      <a:accent6>
        <a:srgbClr val="4D72A7"/>
      </a:accent6>
      <a:hlink>
        <a:srgbClr val="F5E647"/>
      </a:hlink>
      <a:folHlink>
        <a:srgbClr val="AA014C"/>
      </a:folHlink>
    </a:clrScheme>
    <a:fontScheme name="Education_PPT_Template_BLU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defRPr>
        </a:defPPr>
      </a:lstStyle>
    </a:lnDef>
  </a:objectDefaults>
  <a:extraClrSchemeLst>
    <a:extraClrScheme>
      <a:clrScheme name="Education_PPT_Template_BLUE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Education_PPT_Template_BLUE 2">
        <a:dk1>
          <a:srgbClr val="0860A8"/>
        </a:dk1>
        <a:lt1>
          <a:srgbClr val="FFFFFF"/>
        </a:lt1>
        <a:dk2>
          <a:srgbClr val="F5E647"/>
        </a:dk2>
        <a:lt2>
          <a:srgbClr val="FF5C00"/>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
      <a:clrScheme name="Education_PPT_Template_BLUE 3">
        <a:dk1>
          <a:srgbClr val="F5E647"/>
        </a:dk1>
        <a:lt1>
          <a:srgbClr val="FFFFFF"/>
        </a:lt1>
        <a:dk2>
          <a:srgbClr val="0C2E86"/>
        </a:dk2>
        <a:lt2>
          <a:srgbClr val="FF5C00"/>
        </a:lt2>
        <a:accent1>
          <a:srgbClr val="A6CAE1"/>
        </a:accent1>
        <a:accent2>
          <a:srgbClr val="567EB9"/>
        </a:accent2>
        <a:accent3>
          <a:srgbClr val="AAADC3"/>
        </a:accent3>
        <a:accent4>
          <a:srgbClr val="DADADA"/>
        </a:accent4>
        <a:accent5>
          <a:srgbClr val="D0E1EE"/>
        </a:accent5>
        <a:accent6>
          <a:srgbClr val="4D72A7"/>
        </a:accent6>
        <a:hlink>
          <a:srgbClr val="F5E647"/>
        </a:hlink>
        <a:folHlink>
          <a:srgbClr val="AA014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ssentials_Blue_05.12">
  <a:themeElements>
    <a:clrScheme name="Essentials_Blue_05.12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CCECFF"/>
      </a:hlink>
      <a:folHlink>
        <a:srgbClr val="FFFF99"/>
      </a:folHlink>
    </a:clrScheme>
    <a:fontScheme name="Essentials_Blue_05.12">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defRPr>
        </a:defPPr>
      </a:lstStyle>
    </a:lnDef>
  </a:objectDefaults>
  <a:extraClrSchemeLst>
    <a:extraClrScheme>
      <a:clrScheme name="Essentials_Blue_05.1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sentials_Blue_05.1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sentials_Blue_05.1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sentials_Blue_05.1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sentials_Blue_05.1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sentials_Blue_05.1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sentials_Blue_05.1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sentials_Blue_05.1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sentials_Blue_05.1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sentials_Blue_05.1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sentials_Blue_05.1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sentials_Blue_05.1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sentials_Blue_05.12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CCE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2118</TotalTime>
  <Words>1005</Words>
  <Application>Microsoft PowerPoint</Application>
  <PresentationFormat>On-screen Show (4:3)</PresentationFormat>
  <Paragraphs>131</Paragraphs>
  <Slides>13</Slides>
  <Notes>1</Notes>
  <HiddenSlides>1</HiddenSlides>
  <MMClips>0</MMClips>
  <ScaleCrop>false</ScaleCrop>
  <HeadingPairs>
    <vt:vector size="8" baseType="variant">
      <vt:variant>
        <vt:lpstr>Fonts Used</vt:lpstr>
      </vt:variant>
      <vt:variant>
        <vt:i4>5</vt:i4>
      </vt:variant>
      <vt:variant>
        <vt:lpstr>Theme</vt:lpstr>
      </vt:variant>
      <vt:variant>
        <vt:i4>2</vt:i4>
      </vt:variant>
      <vt:variant>
        <vt:lpstr>Slide Titles</vt:lpstr>
      </vt:variant>
      <vt:variant>
        <vt:i4>13</vt:i4>
      </vt:variant>
      <vt:variant>
        <vt:lpstr>Custom Shows</vt:lpstr>
      </vt:variant>
      <vt:variant>
        <vt:i4>1</vt:i4>
      </vt:variant>
    </vt:vector>
  </HeadingPairs>
  <TitlesOfParts>
    <vt:vector size="21" baseType="lpstr">
      <vt:lpstr>Times New Roman</vt:lpstr>
      <vt:lpstr>Verdana</vt:lpstr>
      <vt:lpstr>Arial</vt:lpstr>
      <vt:lpstr>Times</vt:lpstr>
      <vt:lpstr>Symbol</vt:lpstr>
      <vt:lpstr>Education_PPT_Template_BLUE</vt:lpstr>
      <vt:lpstr>Essentials_Blue_05.12</vt:lpstr>
      <vt:lpstr>Curriculum-Framing Questions</vt:lpstr>
      <vt:lpstr>Asking Questions is Contagious </vt:lpstr>
      <vt:lpstr>Curriculum-Framing Questions include Essential, Unit, and Content Questions </vt:lpstr>
      <vt:lpstr>Essential Questions</vt:lpstr>
      <vt:lpstr>How Do Essential Questions Help Teachers?</vt:lpstr>
      <vt:lpstr>How Do Essential Questions Help Students? (cont.)</vt:lpstr>
      <vt:lpstr>Unit Questions</vt:lpstr>
      <vt:lpstr>How Do Unit Questions Support  Essential Questions?</vt:lpstr>
      <vt:lpstr>Teams of teachers from different disciplines can use their own Unit Questions to support one Essential Question</vt:lpstr>
      <vt:lpstr>Content Questions</vt:lpstr>
      <vt:lpstr>What is the Difference Between an Essential Question and a Content Question?</vt:lpstr>
      <vt:lpstr>Slide 12</vt:lpstr>
      <vt:lpstr>Slide 13</vt:lpstr>
      <vt:lpstr>Custom Show 1</vt:lpstr>
    </vt:vector>
  </TitlesOfParts>
  <Company>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Essential Questions?</dc:title>
  <dc:creator>Judi Yost</dc:creator>
  <cp:lastModifiedBy>Ben</cp:lastModifiedBy>
  <cp:revision>211</cp:revision>
  <dcterms:created xsi:type="dcterms:W3CDTF">2001-07-06T15:48:59Z</dcterms:created>
  <dcterms:modified xsi:type="dcterms:W3CDTF">2011-01-25T01:16:12Z</dcterms:modified>
</cp:coreProperties>
</file>